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1" r:id="rId6"/>
    <p:sldId id="262" r:id="rId7"/>
    <p:sldId id="268" r:id="rId8"/>
    <p:sldId id="263" r:id="rId9"/>
    <p:sldId id="269" r:id="rId10"/>
    <p:sldId id="264" r:id="rId11"/>
    <p:sldId id="267" r:id="rId12"/>
    <p:sldId id="265" r:id="rId13"/>
    <p:sldId id="266" r:id="rId14"/>
    <p:sldId id="274" r:id="rId15"/>
    <p:sldId id="270" r:id="rId16"/>
    <p:sldId id="271" r:id="rId17"/>
    <p:sldId id="272" r:id="rId18"/>
    <p:sldId id="285" r:id="rId19"/>
    <p:sldId id="273" r:id="rId20"/>
    <p:sldId id="275" r:id="rId21"/>
    <p:sldId id="276" r:id="rId22"/>
    <p:sldId id="277" r:id="rId23"/>
    <p:sldId id="284" r:id="rId24"/>
    <p:sldId id="278" r:id="rId25"/>
    <p:sldId id="279" r:id="rId26"/>
    <p:sldId id="286" r:id="rId27"/>
    <p:sldId id="280" r:id="rId28"/>
    <p:sldId id="287" r:id="rId29"/>
    <p:sldId id="281" r:id="rId30"/>
    <p:sldId id="288" r:id="rId31"/>
    <p:sldId id="282" r:id="rId32"/>
    <p:sldId id="283" r:id="rId33"/>
    <p:sldId id="291" r:id="rId34"/>
    <p:sldId id="289" r:id="rId35"/>
    <p:sldId id="290" r:id="rId36"/>
    <p:sldId id="260" r:id="rId3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BusTracker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Aplicación para ver los tiempos del transporte publico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2E68AF-E745-0D7A-8297-B0DA5D47B830}"/>
              </a:ext>
            </a:extLst>
          </p:cNvPr>
          <p:cNvSpPr txBox="1"/>
          <p:nvPr/>
        </p:nvSpPr>
        <p:spPr>
          <a:xfrm>
            <a:off x="617260" y="6072996"/>
            <a:ext cx="308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Roberto Blázquez Martín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90D5-B8D2-DD28-9F9D-7995D658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202FC-D3C2-AF90-FBC7-0C6AA81D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101039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2279-DE18-E6ED-8231-A7FEB3B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800C8F-3257-247D-533E-99D4385A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2" y="4192589"/>
            <a:ext cx="7335658" cy="1770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67348-5336-694B-2182-5BE2C086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2" y="1871422"/>
            <a:ext cx="2738914" cy="22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AD74-2EA4-E54D-7534-1825C3D8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D9036-8A6C-9EEE-7657-FD715D9F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33" y="2649904"/>
            <a:ext cx="5011355" cy="40634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4C441D-18EF-9F2B-3AC9-80A8919D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08" y="2247782"/>
            <a:ext cx="402011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ED86-264A-0897-F62A-CBA79147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D26526-D3D0-C6D9-18CB-D749B053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97" y="1921912"/>
            <a:ext cx="5533973" cy="17614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20F2EB-A9D6-382F-7F4A-31D52EE4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97" y="3880213"/>
            <a:ext cx="5533973" cy="18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EDDF-AC54-B905-B75D-B24CDA77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Exponer los </a:t>
            </a:r>
            <a:r>
              <a:rPr lang="es-ES" dirty="0" err="1"/>
              <a:t>endpoints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539572-0FC6-F512-302F-47FD5924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59" y="2181225"/>
            <a:ext cx="7106881" cy="3678238"/>
          </a:xfrm>
        </p:spPr>
      </p:pic>
    </p:spTree>
    <p:extLst>
      <p:ext uri="{BB962C8B-B14F-4D97-AF65-F5344CB8AC3E}">
        <p14:creationId xmlns:p14="http://schemas.microsoft.com/office/powerpoint/2010/main" val="33515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0672-EBAB-977F-0865-42ACC1E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DF65-B177-C1CD-CD05-43491606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278A4-EFBF-D4D5-C48C-4C333E1C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21" y="2153396"/>
            <a:ext cx="1760890" cy="367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18DFE5-02DE-6CD6-D3CE-00BA18D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58" y="2212298"/>
            <a:ext cx="1760890" cy="3624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90F5D-ACBC-9201-4AAB-FDF56C6E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84" y="2180495"/>
            <a:ext cx="1760890" cy="3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1D64-F185-E6BC-AD0B-A436EDC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F5945-C253-DB7A-E2E2-AB8737C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1545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DD045-7773-5783-2C1C-421B78D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C2289D-4822-F06C-330E-F8A655A4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25688"/>
            <a:ext cx="11029950" cy="3189312"/>
          </a:xfrm>
        </p:spPr>
      </p:pic>
    </p:spTree>
    <p:extLst>
      <p:ext uri="{BB962C8B-B14F-4D97-AF65-F5344CB8AC3E}">
        <p14:creationId xmlns:p14="http://schemas.microsoft.com/office/powerpoint/2010/main" val="29631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FEDF-6C53-38C4-EFFB-33D1E04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DA921B-6B5F-8425-1659-971C8AC1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89572"/>
            <a:ext cx="11029950" cy="2861543"/>
          </a:xfrm>
        </p:spPr>
      </p:pic>
    </p:spTree>
    <p:extLst>
      <p:ext uri="{BB962C8B-B14F-4D97-AF65-F5344CB8AC3E}">
        <p14:creationId xmlns:p14="http://schemas.microsoft.com/office/powerpoint/2010/main" val="240645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EA23-45B4-CCE0-B2BA-1A98DFCB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api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50738A-C345-671D-AA43-7DA6841FF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224" y="2379632"/>
            <a:ext cx="6685552" cy="3678238"/>
          </a:xfrm>
        </p:spPr>
      </p:pic>
    </p:spTree>
    <p:extLst>
      <p:ext uri="{BB962C8B-B14F-4D97-AF65-F5344CB8AC3E}">
        <p14:creationId xmlns:p14="http://schemas.microsoft.com/office/powerpoint/2010/main" val="1199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3A32-6516-8A88-AA6E-DF7CDD6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Tecnologias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00E9E-F9BC-CD39-B155-17C14E3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Mongo</a:t>
            </a:r>
          </a:p>
          <a:p>
            <a:r>
              <a:rPr lang="es-ES" dirty="0"/>
              <a:t>Docker</a:t>
            </a:r>
          </a:p>
          <a:p>
            <a:r>
              <a:rPr lang="es-ES" dirty="0" err="1"/>
              <a:t>Nginx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18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5E91-FDA0-D9BE-34A0-7FC548A8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ABC80E7-9A6F-5549-6953-10ED4804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71" y="2207104"/>
            <a:ext cx="1771807" cy="367823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3B35D-0D5A-5E77-7155-CE5D9B16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48" y="2207104"/>
            <a:ext cx="181943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B615-7E86-4804-1A47-C26BB6BD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FFA98-6DEA-5653-1E16-1647A306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  <a:p>
            <a:r>
              <a:rPr lang="es-ES" dirty="0"/>
              <a:t>Inicio de sesión</a:t>
            </a:r>
          </a:p>
          <a:p>
            <a:r>
              <a:rPr lang="es-ES" dirty="0"/>
              <a:t>Verificar </a:t>
            </a:r>
          </a:p>
          <a:p>
            <a:r>
              <a:rPr lang="es-ES" dirty="0"/>
              <a:t>Restaurar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493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168C-23B3-AB02-F2A5-D06A4CC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REgistro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A438-9A3A-80AD-CA65-EF35142B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Validar y enviar correo</a:t>
            </a:r>
          </a:p>
          <a:p>
            <a:r>
              <a:rPr lang="es-ES" dirty="0"/>
              <a:t>Usuario verifica</a:t>
            </a:r>
          </a:p>
        </p:txBody>
      </p:sp>
    </p:spTree>
    <p:extLst>
      <p:ext uri="{BB962C8B-B14F-4D97-AF65-F5344CB8AC3E}">
        <p14:creationId xmlns:p14="http://schemas.microsoft.com/office/powerpoint/2010/main" val="38797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E8C5-9405-17F1-0F92-5241A3C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9AFF94-C1B4-6EDF-9176-2CEF1771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06" y="1896553"/>
            <a:ext cx="2392503" cy="26609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751904-AF04-20E2-3164-EFBC58EB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48" y="1896553"/>
            <a:ext cx="2184597" cy="26618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6D4102-C218-030C-481A-68F28B3F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49" y="4952264"/>
            <a:ext cx="6877780" cy="1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60D7-CCAF-93E8-987A-C27A57A9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D14AD-CB72-71D8-1D2C-44604620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Devuelve </a:t>
            </a:r>
            <a:r>
              <a:rPr lang="es-ES" dirty="0" err="1"/>
              <a:t>jwt</a:t>
            </a:r>
            <a:r>
              <a:rPr lang="es-ES" dirty="0"/>
              <a:t> con la información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69802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9546-7C82-9EF3-84F7-35236CD0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9273F-35D5-65CF-1FBE-22579FE4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149" y="2198478"/>
            <a:ext cx="3885590" cy="3678238"/>
          </a:xfrm>
        </p:spPr>
      </p:pic>
    </p:spTree>
    <p:extLst>
      <p:ext uri="{BB962C8B-B14F-4D97-AF65-F5344CB8AC3E}">
        <p14:creationId xmlns:p14="http://schemas.microsoft.com/office/powerpoint/2010/main" val="403066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6DEF-D623-A4A8-5CA4-BDD11D3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Resetear contraseña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A87CE-08AB-4E26-7C8D-5781A6D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Se envía un correo con el link para resetear la contraseña</a:t>
            </a:r>
          </a:p>
          <a:p>
            <a:r>
              <a:rPr lang="es-ES" dirty="0"/>
              <a:t>Se resetea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339896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418D-6403-8FA5-C5C2-50D9C52D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28484-3BA2-05E3-5356-9E50A9CD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58" y="1893456"/>
            <a:ext cx="2609971" cy="26543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8AA6FA-D68B-73A6-BE2D-70E9E98A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" y="4547771"/>
            <a:ext cx="1122201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7917F5-5C16-DA0A-2ACA-8C242532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456"/>
            <a:ext cx="2504536" cy="2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0E7D-FA0B-B0FE-1E88-39D49AD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Favoritos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9DEDC-3BD7-595F-48B7-029674C2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Guardar</a:t>
            </a:r>
          </a:p>
          <a:p>
            <a:r>
              <a:rPr lang="es-ES" dirty="0"/>
              <a:t>Leer</a:t>
            </a:r>
          </a:p>
          <a:p>
            <a:r>
              <a:rPr lang="es-ES" dirty="0"/>
              <a:t>Borrar</a:t>
            </a:r>
          </a:p>
        </p:txBody>
      </p:sp>
    </p:spTree>
    <p:extLst>
      <p:ext uri="{BB962C8B-B14F-4D97-AF65-F5344CB8AC3E}">
        <p14:creationId xmlns:p14="http://schemas.microsoft.com/office/powerpoint/2010/main" val="178048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6238-BF15-5C7A-8961-D0B4772B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4DC577-ABA3-3CF5-1537-7ADD2A51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28" y="2054771"/>
            <a:ext cx="1772437" cy="36782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0EA01-CCB7-4E3E-2F7E-68FC7E53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60" y="1935680"/>
            <a:ext cx="3953427" cy="42201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00B1D3-DEE1-1D58-0092-B61BDF49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7" y="2054771"/>
            <a:ext cx="2673311" cy="3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DB15-03C4-FD8C-9787-59F5D4A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8D44-E810-ED74-D0D6-62FD386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Ktor</a:t>
            </a:r>
            <a:r>
              <a:rPr lang="es-ES" dirty="0"/>
              <a:t> es un marco de desarrollo de aplicaciones web en </a:t>
            </a:r>
            <a:r>
              <a:rPr lang="es-ES" dirty="0" err="1"/>
              <a:t>Kotlin</a:t>
            </a:r>
            <a:r>
              <a:rPr lang="es-ES" dirty="0"/>
              <a:t>. Proporciona un conjunto de herramientas y características que permiten crear rápidamente aplicaciones web y API.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9B9EEC5-6BF6-59F3-EE1E-34423A9D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218049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8F4F-5852-7705-2E1C-B730FE62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0768248-41C0-1AD4-246E-E707087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2913431"/>
            <a:ext cx="10087155" cy="18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Despliege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BCD7931-5A5D-6DEA-3F10-724B0489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59" y="3191774"/>
            <a:ext cx="6300238" cy="318491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CC2CBE-70CD-603C-09DC-D550BB8CC815}"/>
              </a:ext>
            </a:extLst>
          </p:cNvPr>
          <p:cNvSpPr txBox="1"/>
          <p:nvPr/>
        </p:nvSpPr>
        <p:spPr>
          <a:xfrm>
            <a:off x="374158" y="2018580"/>
            <a:ext cx="94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se compila y se sube la imagen a Docker </a:t>
            </a:r>
            <a:r>
              <a:rPr lang="es-ES" dirty="0" err="1"/>
              <a:t>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825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Despliege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9ED2E0-442D-285A-F685-EF3DDA9C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73" y="3180383"/>
            <a:ext cx="5841693" cy="316216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792A415-BC4B-659E-8FAC-C2A7340866C4}"/>
              </a:ext>
            </a:extLst>
          </p:cNvPr>
          <p:cNvSpPr txBox="1"/>
          <p:nvPr/>
        </p:nvSpPr>
        <p:spPr>
          <a:xfrm>
            <a:off x="365530" y="2039300"/>
            <a:ext cx="1068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se despliega en la maquina ejecutando el Docker </a:t>
            </a:r>
            <a:r>
              <a:rPr lang="es-ES" dirty="0" err="1"/>
              <a:t>compose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96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197A52B3-24D5-5F2B-C8AA-BB1AA7B2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9190-5870-5036-A940-DE3C62F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ktor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AC2C-EABE-FC50-1AEC-3695564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r>
              <a:rPr lang="es-ES" dirty="0"/>
              <a:t> permite desarrollar </a:t>
            </a:r>
            <a:r>
              <a:rPr lang="es-ES" dirty="0" err="1"/>
              <a:t>apis</a:t>
            </a:r>
            <a:r>
              <a:rPr lang="es-ES" dirty="0"/>
              <a:t> rápido y además tiene mucho mejor rendimiento que alternativas sus alternativas como Spring.</a:t>
            </a:r>
          </a:p>
        </p:txBody>
      </p:sp>
    </p:spTree>
    <p:extLst>
      <p:ext uri="{BB962C8B-B14F-4D97-AF65-F5344CB8AC3E}">
        <p14:creationId xmlns:p14="http://schemas.microsoft.com/office/powerpoint/2010/main" val="15718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E03F-DD4F-BC5E-AF8C-CC0E579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D46F2-6FAC-1C87-43B3-98EC4201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es una biblioteca de JavaScript utilizada para construir interfaces de usuario interactivas y reactivas.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D2E011-A87E-0A95-26E3-45610F20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208871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9B0F-8EEA-DBBA-0F8A-824CDD53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61D5C-E2CF-A823-D4AD-445BB438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Eficiencia y rendimiento</a:t>
            </a:r>
          </a:p>
          <a:p>
            <a:r>
              <a:rPr lang="es-ES" dirty="0"/>
              <a:t>Componentes reutilizables</a:t>
            </a:r>
          </a:p>
          <a:p>
            <a:r>
              <a:rPr lang="es-ES" dirty="0"/>
              <a:t>Gran ecosistema y comunidad</a:t>
            </a:r>
          </a:p>
          <a:p>
            <a:r>
              <a:rPr lang="es-ES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74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957E-F019-CF19-E39D-836CE0A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D314A-0D39-9C7D-077E-5A6945F9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MongoDB es una base de datos NoSQL (No Relacional) que se caracteriza por su enfoque en la escalabilidad, la flexibilidad y el almacenamiento.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1FB0BD-E14D-EC5A-9B61-E9AC393F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2088671"/>
            <a:ext cx="412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14B6-91F1-C977-A173-5CCE8631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Mongo?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6861-5DE1-FA92-0B7B-1BF591CA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Flexibilidad en el esquema de datos</a:t>
            </a:r>
          </a:p>
          <a:p>
            <a:r>
              <a:rPr lang="es-ES" dirty="0"/>
              <a:t>Escalabilidad horizontal</a:t>
            </a:r>
          </a:p>
          <a:p>
            <a:r>
              <a:rPr lang="es-ES" dirty="0"/>
              <a:t>Consultas flexibles</a:t>
            </a:r>
          </a:p>
        </p:txBody>
      </p:sp>
    </p:spTree>
    <p:extLst>
      <p:ext uri="{BB962C8B-B14F-4D97-AF65-F5344CB8AC3E}">
        <p14:creationId xmlns:p14="http://schemas.microsoft.com/office/powerpoint/2010/main" val="22875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6EBA-DC37-4D7E-7810-D9F9D092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BB666-C576-7F3E-50DB-B2BDC1F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Tiempos de las paradas de bus</a:t>
            </a:r>
          </a:p>
          <a:p>
            <a:r>
              <a:rPr lang="es-ES" dirty="0"/>
              <a:t>Localización de los </a:t>
            </a:r>
            <a:r>
              <a:rPr lang="es-ES" dirty="0" err="1"/>
              <a:t>autbuses</a:t>
            </a:r>
            <a:endParaRPr lang="es-ES" dirty="0"/>
          </a:p>
          <a:p>
            <a:r>
              <a:rPr lang="es-ES" dirty="0"/>
              <a:t>Tiempos de las estaciones de metro</a:t>
            </a:r>
          </a:p>
          <a:p>
            <a:r>
              <a:rPr lang="es-ES" dirty="0"/>
              <a:t>Usuarios</a:t>
            </a:r>
          </a:p>
          <a:p>
            <a:r>
              <a:rPr lang="es-ES" dirty="0"/>
              <a:t>Autenticación</a:t>
            </a:r>
          </a:p>
          <a:p>
            <a:r>
              <a:rPr lang="es-ES" dirty="0"/>
              <a:t>Paradas Favoritas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383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9941d9-8c40-494f-914b-e937a1d7a1f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269F7D5DC8954DA04858F658EE68F4" ma:contentTypeVersion="9" ma:contentTypeDescription="Crear nuevo documento." ma:contentTypeScope="" ma:versionID="4233307990cb3217e9fe0af0931c338e">
  <xsd:schema xmlns:xsd="http://www.w3.org/2001/XMLSchema" xmlns:xs="http://www.w3.org/2001/XMLSchema" xmlns:p="http://schemas.microsoft.com/office/2006/metadata/properties" xmlns:ns3="669941d9-8c40-494f-914b-e937a1d7a1f3" xmlns:ns4="a3230ccd-d45a-4e3a-9e52-413f0e144af1" targetNamespace="http://schemas.microsoft.com/office/2006/metadata/properties" ma:root="true" ma:fieldsID="db81fbfb21eb799e2b606b6897bfd034" ns3:_="" ns4:_="">
    <xsd:import namespace="669941d9-8c40-494f-914b-e937a1d7a1f3"/>
    <xsd:import namespace="a3230ccd-d45a-4e3a-9e52-413f0e144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41d9-8c40-494f-914b-e937a1d7a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30ccd-d45a-4e3a-9e52-413f0e144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163748-C438-44EA-8D86-43437C8578F5}">
  <ds:schemaRefs>
    <ds:schemaRef ds:uri="http://schemas.openxmlformats.org/package/2006/metadata/core-properties"/>
    <ds:schemaRef ds:uri="a3230ccd-d45a-4e3a-9e52-413f0e144af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669941d9-8c40-494f-914b-e937a1d7a1f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DAA923-7BD4-4FE1-8A59-44C029905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6172F-AE9B-4D98-AB13-05657A5CF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41d9-8c40-494f-914b-e937a1d7a1f3"/>
    <ds:schemaRef ds:uri="a3230ccd-d45a-4e3a-9e52-413f0e144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224</TotalTime>
  <Words>289</Words>
  <Application>Microsoft Office PowerPoint</Application>
  <PresentationFormat>Panorámica</PresentationFormat>
  <Paragraphs>82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Calibri</vt:lpstr>
      <vt:lpstr>Gill Sans MT</vt:lpstr>
      <vt:lpstr>Wingdings 2</vt:lpstr>
      <vt:lpstr>Dividendo</vt:lpstr>
      <vt:lpstr>BusTracker</vt:lpstr>
      <vt:lpstr>Tecnologias</vt:lpstr>
      <vt:lpstr>Ktor</vt:lpstr>
      <vt:lpstr>¿Por qué ktor?</vt:lpstr>
      <vt:lpstr>React</vt:lpstr>
      <vt:lpstr>¿Por qué react?</vt:lpstr>
      <vt:lpstr>Mongo</vt:lpstr>
      <vt:lpstr>¿Por qué Mongo?</vt:lpstr>
      <vt:lpstr>Backend</vt:lpstr>
      <vt:lpstr>Tiempos bus</vt:lpstr>
      <vt:lpstr>Obtención datos</vt:lpstr>
      <vt:lpstr>Generar soap</vt:lpstr>
      <vt:lpstr>Consumir soap</vt:lpstr>
      <vt:lpstr>Exponer los endpoints</vt:lpstr>
      <vt:lpstr>Front</vt:lpstr>
      <vt:lpstr>Tiempo Metro</vt:lpstr>
      <vt:lpstr>Obtención Datos</vt:lpstr>
      <vt:lpstr>Obtención Datos</vt:lpstr>
      <vt:lpstr>Consumir api</vt:lpstr>
      <vt:lpstr>Front</vt:lpstr>
      <vt:lpstr>Usuarios</vt:lpstr>
      <vt:lpstr>REgistro</vt:lpstr>
      <vt:lpstr>Front</vt:lpstr>
      <vt:lpstr>Login</vt:lpstr>
      <vt:lpstr>Front</vt:lpstr>
      <vt:lpstr>Resetear contraseña</vt:lpstr>
      <vt:lpstr>Front</vt:lpstr>
      <vt:lpstr>Favoritos</vt:lpstr>
      <vt:lpstr>Front</vt:lpstr>
      <vt:lpstr>Tests</vt:lpstr>
      <vt:lpstr>Despliege</vt:lpstr>
      <vt:lpstr>Despliege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BusTracker</dc:title>
  <dc:creator>Roberto Blázquez Martín</dc:creator>
  <cp:lastModifiedBy>Roberto Blázquez Martín</cp:lastModifiedBy>
  <cp:revision>3</cp:revision>
  <dcterms:created xsi:type="dcterms:W3CDTF">2023-06-13T15:49:38Z</dcterms:created>
  <dcterms:modified xsi:type="dcterms:W3CDTF">2023-06-13T21:25:57Z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0x01010018269F7D5DC8954DA04858F658EE68F4</vt:lpwstr>
  </property>
</Properties>
</file>