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6451-69FF-78DC-BD2F-DBE04C15C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7BED-1911-D22F-830B-7EF5537CC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D26D-E734-3CE8-D94D-90D11C7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C7C0-8F72-78A5-45A3-201703D5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AC5C-3751-FB50-D709-4F5DDC6C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59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77DF-B827-6DDE-1322-01A8225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F527-E8C9-B5E4-2272-C082EC757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AEA8-EB86-C5E6-C8F3-EC892316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720F-E5D9-B251-5B35-36DE1BCC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F165-5D62-CE08-0E52-1F31E213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0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9092F-3AED-BA38-AAC2-44748982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9940A-91EF-0001-700C-7D887773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9442-CD9A-9512-09BE-09332A28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4DC6-F26B-B8C9-8EFA-3DECA629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B99-3F26-BC50-7E45-8EE711C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52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A1E-9105-03ED-C925-D0E5FA50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3A24-D6FB-FE42-7D6F-F3EFD53A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BC73-5377-1216-E46F-E06B8C9C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2F7E-FF84-3B44-1436-4CE12AAA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CCA3-E4EF-4894-830B-F046C3F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89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8C64-97FD-138F-2CF0-98FA4DE0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FF150-20DE-996D-33FC-01D460F4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94AA-74EC-DEB2-A89D-C09C3B4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CA27-FA9B-1E09-8B60-0D4BF35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5ABC-0976-26E2-CCAE-716DD02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57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A809-3D4C-7301-CDB5-44B46D69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1B56-DDA6-12C2-1152-03865D97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70B4-7824-A9D3-5EC3-6B3A4508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5A16D-2353-2015-F29B-0DDAC206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A8A-BEB8-FDA1-0742-7D08521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ECF7-E2D1-7015-2E2E-69F13253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58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235C-DA05-18AB-6B4E-E20DCB9D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E217-07DF-E4D3-15B5-4A8004F0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C938-1EBC-099B-CCB9-5D22B279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611C9-8514-6B2E-812A-F3429577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50954-27AB-31F3-54C3-F9900E424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A0B44-DE65-8E6D-C77F-B0139C06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1B0FD-C2E5-1595-B3F9-B5E15341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3D669-B3A6-D074-56C9-F080684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227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EB61-D728-ACFA-6DB1-C1D61CA6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3E1B4-CC7E-FF94-50DF-0D1E532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4AABF-21A1-604C-564F-41E4E02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A9FC1-8070-F0FA-2086-0F3F3EF0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87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BB465-B064-E8FF-39CC-679BD33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36092-3F91-9AE6-7E4E-63550A9F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C5CA5-1812-B701-53BF-AE3EC9B0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58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358B-D815-AB1E-90F8-BA23F62D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6E6B-DE65-A56D-6E8A-50C23ED7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B333-4489-6702-12CF-F22BC164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CD5B-2B71-6BC6-A68A-0F023671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DED1-6AFB-20E9-20F9-82FF9CDD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08A3-5EB1-0AE9-67CA-E35AFCC3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2A03-D6C8-76E6-27CB-5EB48F91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D62B-CFC0-2509-3865-64E0418F6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18F1-E594-5F0E-5B50-7843E43F5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9663-8AE4-9B7A-B751-4BDA7518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16E8F-9A2A-389A-7E98-8E6C361E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4D1D4-94EC-B098-D1D1-3F8D004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219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1B787-FDAF-DAFF-AB57-8BBBB12D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5570-F5C8-708B-72CF-499BA4F4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150C-D740-924A-3B14-501CE0518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8D07-1DCE-0B4B-BBEA-4AF68771CBC5}" type="datetimeFigureOut">
              <a:rPr lang="es-ES_tradnl" smtClean="0"/>
              <a:t>20/04/2023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C59A-FD5E-E6E3-BC6C-48B287E9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BAA0-E4E7-582C-DE72-1268DD99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028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obe.com/tiobe-index/" TargetMode="External"/><Relationship Id="rId5" Type="http://schemas.openxmlformats.org/officeDocument/2006/relationships/hyperlink" Target="https://pixabay.com/en/binary-one-null-ball-binary-code-208216/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184-time-png-clipar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4DA8-1C14-66BA-1533-59454C04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1391727"/>
          </a:xfrm>
        </p:spPr>
        <p:txBody>
          <a:bodyPr anchor="b">
            <a:normAutofit/>
          </a:bodyPr>
          <a:lstStyle/>
          <a:p>
            <a:pPr algn="l"/>
            <a:r>
              <a:rPr lang="es-ES_tradnl" sz="5400" dirty="0"/>
              <a:t>Master </a:t>
            </a:r>
            <a:r>
              <a:rPr lang="es-ES_tradnl" sz="5400" dirty="0" err="1"/>
              <a:t>Class</a:t>
            </a:r>
            <a:endParaRPr lang="es-ES_tradn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D497E-80A9-A8A4-68CA-BD51D66D1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666" y="4399006"/>
            <a:ext cx="4945201" cy="2075934"/>
          </a:xfrm>
        </p:spPr>
        <p:txBody>
          <a:bodyPr anchor="t">
            <a:normAutofit/>
          </a:bodyPr>
          <a:lstStyle/>
          <a:p>
            <a:pPr algn="l"/>
            <a:r>
              <a:rPr lang="es-ES" sz="3200" dirty="0"/>
              <a:t>Un vistazo al API de vistas basadas en clases del </a:t>
            </a:r>
            <a:r>
              <a:rPr lang="es-ES" sz="3200" dirty="0" err="1"/>
              <a:t>framework</a:t>
            </a:r>
            <a:r>
              <a:rPr lang="es-ES" sz="3200" dirty="0"/>
              <a:t> Django</a:t>
            </a:r>
            <a:endParaRPr lang="es-ES_tradnl" sz="3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Universidad Anáhuac Oaxaca - Home | Facebook">
            <a:extLst>
              <a:ext uri="{FF2B5EF4-FFF2-40B4-BE49-F238E27FC236}">
                <a16:creationId xmlns:a16="http://schemas.microsoft.com/office/drawing/2014/main" id="{DE023A3A-C4E0-614E-D311-B5FEB524B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" r="1" b="94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6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6BFD4-C478-9FBF-C07C-F291198E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b="1" u="sng" dirty="0"/>
              <a:t>Agenda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109EC46-4322-E71E-6835-F571F16D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s-MX" sz="4000" dirty="0"/>
              <a:t>¿Por qué Python? </a:t>
            </a:r>
          </a:p>
          <a:p>
            <a:r>
              <a:rPr lang="es-MX" sz="4000" dirty="0"/>
              <a:t>¿Por qué Django? </a:t>
            </a:r>
          </a:p>
          <a:p>
            <a:r>
              <a:rPr lang="es-MX" sz="4000" dirty="0"/>
              <a:t>Framework</a:t>
            </a:r>
          </a:p>
          <a:p>
            <a:r>
              <a:rPr lang="es-MX" sz="4000" dirty="0"/>
              <a:t>Práctica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F7BF727-8810-0B01-3B9B-40C4EF52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82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36C0DF-1E27-B804-07BA-8BB5F1643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421" r="1" b="9423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65E00-009B-EC43-5E72-9C76701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¿Por qué “Python”?</a:t>
            </a:r>
            <a:br>
              <a:rPr lang="es-ES_tradnl">
                <a:solidFill>
                  <a:srgbClr val="FFFFFF"/>
                </a:solidFill>
              </a:rPr>
            </a:br>
            <a:r>
              <a:rPr lang="es-ES_tradnl">
                <a:solidFill>
                  <a:srgbClr val="FFFFFF"/>
                </a:solidFill>
              </a:rPr>
              <a:t>	</a:t>
            </a:r>
            <a:r>
              <a:rPr lang="es-ES_tradnl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s-ES_tradnl" b="1">
                <a:solidFill>
                  <a:srgbClr val="FFFFFF"/>
                </a:solidFill>
                <a:sym typeface="Wingdings" panose="05000000000000000000" pitchFamily="2" charset="2"/>
              </a:rPr>
              <a:t>Popular</a:t>
            </a:r>
            <a:endParaRPr lang="es-ES_tradnl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F83B-96EB-49F7-54E4-2B5485EE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6" y="1992760"/>
            <a:ext cx="6623502" cy="45853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POO</a:t>
            </a:r>
          </a:p>
          <a:p>
            <a:r>
              <a:rPr lang="en-US" dirty="0" err="1">
                <a:solidFill>
                  <a:srgbClr val="FFFFFF"/>
                </a:solidFill>
              </a:rPr>
              <a:t>Potente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versatil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ampliamente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utilizado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Web, Machine Learning, Big Data …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n-US" sz="2800" dirty="0" err="1">
                <a:solidFill>
                  <a:srgbClr val="FFFFFF"/>
                </a:solidFill>
                <a:sym typeface="Wingdings" panose="05000000000000000000" pitchFamily="2" charset="2"/>
              </a:rPr>
              <a:t>E</a:t>
            </a:r>
            <a:r>
              <a:rPr lang="en-US" sz="2800" dirty="0" err="1">
                <a:solidFill>
                  <a:srgbClr val="FFFFFF"/>
                </a:solidFill>
              </a:rPr>
              <a:t>stándar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</a:rPr>
              <a:t>Aplicaciones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escalables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Curva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aprendizaje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corta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Open source</a:t>
            </a:r>
          </a:p>
          <a:p>
            <a:r>
              <a:rPr lang="en-US" dirty="0">
                <a:solidFill>
                  <a:srgbClr val="FFFFFF"/>
                </a:solidFill>
              </a:rPr>
              <a:t>Multi-</a:t>
            </a:r>
            <a:r>
              <a:rPr lang="en-US" dirty="0" err="1">
                <a:solidFill>
                  <a:srgbClr val="FFFFFF"/>
                </a:solidFill>
              </a:rPr>
              <a:t>plataforma</a:t>
            </a:r>
            <a:endParaRPr lang="es-ES_tradnl" dirty="0">
              <a:solidFill>
                <a:srgbClr val="FFFFFF"/>
              </a:solidFill>
            </a:endParaRPr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4371C86-C768-12AE-ECA2-2531548BB4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849" r="15638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A989AB-3FFF-715A-7256-C623258A62EF}"/>
              </a:ext>
            </a:extLst>
          </p:cNvPr>
          <p:cNvSpPr txBox="1"/>
          <p:nvPr/>
        </p:nvSpPr>
        <p:spPr>
          <a:xfrm>
            <a:off x="5312070" y="5252389"/>
            <a:ext cx="78968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https://www.tiobe.com/tiobe-index/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 err="1">
                <a:solidFill>
                  <a:schemeClr val="bg1"/>
                </a:solidFill>
              </a:rPr>
              <a:t>ChatGP</a:t>
            </a:r>
            <a:r>
              <a:rPr lang="en-US" sz="3200" dirty="0" err="1">
                <a:solidFill>
                  <a:srgbClr val="FFFFFF"/>
                </a:solidFill>
              </a:rPr>
              <a:t>T</a:t>
            </a:r>
            <a:endParaRPr lang="en-US" sz="3200" dirty="0">
              <a:solidFill>
                <a:srgbClr val="FFFFFF"/>
              </a:solidFill>
            </a:endParaRPr>
          </a:p>
          <a:p>
            <a:pPr lvl="1"/>
            <a:r>
              <a:rPr lang="en-US" sz="3200" dirty="0" err="1">
                <a:solidFill>
                  <a:srgbClr val="FFFFFF"/>
                </a:solidFill>
              </a:rPr>
              <a:t>StackOverflow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27291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5441-CA66-91B3-A532-73DE1148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197" y="377289"/>
            <a:ext cx="5754896" cy="821314"/>
          </a:xfrm>
        </p:spPr>
        <p:txBody>
          <a:bodyPr anchor="b">
            <a:normAutofit/>
          </a:bodyPr>
          <a:lstStyle/>
          <a:p>
            <a:r>
              <a:rPr lang="es-ES_tradnl" sz="4000" dirty="0"/>
              <a:t>¿Por qué Django?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C7F3D1-44B4-8023-3986-B4D18439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13" r="4" b="4"/>
          <a:stretch/>
        </p:blipFill>
        <p:spPr>
          <a:xfrm>
            <a:off x="1068130" y="1198603"/>
            <a:ext cx="3876165" cy="40290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03B-9145-DC2C-713A-C91FDE47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693" y="1499616"/>
            <a:ext cx="6501384" cy="4617720"/>
          </a:xfrm>
        </p:spPr>
        <p:txBody>
          <a:bodyPr anchor="t">
            <a:normAutofit fontScale="92500" lnSpcReduction="20000"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Framework para el desarrollo </a:t>
            </a:r>
            <a:r>
              <a:rPr lang="es-ES_tradnl" b="1" dirty="0">
                <a:sym typeface="Wingdings" panose="05000000000000000000" pitchFamily="2" charset="2"/>
              </a:rPr>
              <a:t>Web</a:t>
            </a:r>
            <a:r>
              <a:rPr lang="es-ES_tradnl" dirty="0">
                <a:sym typeface="Wingdings" panose="05000000000000000000" pitchFamily="2" charset="2"/>
              </a:rPr>
              <a:t> en Python </a:t>
            </a:r>
            <a:endParaRPr lang="es-ES_tradnl" dirty="0"/>
          </a:p>
          <a:p>
            <a:r>
              <a:rPr lang="es-ES_tradnl" dirty="0"/>
              <a:t>Versátil / Fácil de usar</a:t>
            </a:r>
          </a:p>
          <a:p>
            <a:r>
              <a:rPr lang="es-ES_tradnl" dirty="0"/>
              <a:t>Aplicaciones complejas</a:t>
            </a:r>
          </a:p>
          <a:p>
            <a:r>
              <a:rPr lang="es-ES_tradnl" dirty="0"/>
              <a:t>Aplicaciones web </a:t>
            </a:r>
            <a:r>
              <a:rPr lang="es-ES_tradnl" b="1" dirty="0"/>
              <a:t>eficientes</a:t>
            </a:r>
            <a:r>
              <a:rPr lang="es-ES_tradnl" dirty="0"/>
              <a:t> y </a:t>
            </a:r>
            <a:r>
              <a:rPr lang="es-ES_tradnl" b="1" dirty="0"/>
              <a:t>seguras</a:t>
            </a:r>
            <a:r>
              <a:rPr lang="es-ES_tradnl" dirty="0"/>
              <a:t> </a:t>
            </a:r>
          </a:p>
          <a:p>
            <a:r>
              <a:rPr lang="es-ES_tradnl" b="1" u="sng" dirty="0"/>
              <a:t>Ahorro de tiempo </a:t>
            </a:r>
          </a:p>
          <a:p>
            <a:r>
              <a:rPr lang="es-ES_tradnl" i="1" dirty="0"/>
              <a:t>El desarrollador debería gastar tiempo con la “lógica del negocio” y no con el desarrollo de catálogos, administración de usuarios y privilegios o “inventando el hilo negro”…</a:t>
            </a:r>
          </a:p>
          <a:p>
            <a:r>
              <a:rPr lang="es-ES_tradnl" dirty="0"/>
              <a:t>*Django–</a:t>
            </a:r>
            <a:r>
              <a:rPr lang="es-ES_tradnl" dirty="0" err="1"/>
              <a:t>rest</a:t>
            </a:r>
            <a:r>
              <a:rPr lang="es-ES_tradnl" dirty="0"/>
              <a:t> Framework</a:t>
            </a:r>
          </a:p>
          <a:p>
            <a:pPr lvl="1"/>
            <a:r>
              <a:rPr lang="es-ES_tradnl" sz="2000" i="1" dirty="0"/>
              <a:t>Microservicios</a:t>
            </a:r>
          </a:p>
          <a:p>
            <a:pPr lvl="1"/>
            <a:r>
              <a:rPr lang="es-ES_tradnl" sz="2000" i="1" dirty="0"/>
              <a:t>Cómputo en la nube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AFD3AD-D296-4DCB-96ED-E213B60C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dirty="0"/>
              <a:t>– 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Vista - Template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7E5FA-37E2-C58F-7DCF-6553F38E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175324"/>
            <a:ext cx="11548872" cy="323368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2D8916-2571-8E95-5B5E-79311A451492}"/>
              </a:ext>
            </a:extLst>
          </p:cNvPr>
          <p:cNvSpPr txBox="1"/>
          <p:nvPr/>
        </p:nvSpPr>
        <p:spPr>
          <a:xfrm>
            <a:off x="181969" y="5744654"/>
            <a:ext cx="5842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Vistas – Clases o funciones que atienden las peticiones HTTP</a:t>
            </a:r>
          </a:p>
          <a:p>
            <a:r>
              <a:rPr lang="es-MX" dirty="0"/>
              <a:t>Modelos – ORM (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Relational</a:t>
            </a:r>
            <a:r>
              <a:rPr lang="es-MX" dirty="0"/>
              <a:t> </a:t>
            </a:r>
            <a:r>
              <a:rPr lang="es-MX" dirty="0" err="1"/>
              <a:t>Maping</a:t>
            </a:r>
            <a:r>
              <a:rPr lang="es-MX" dirty="0"/>
              <a:t>)</a:t>
            </a:r>
          </a:p>
          <a:p>
            <a:r>
              <a:rPr lang="es-MX" dirty="0" err="1"/>
              <a:t>Templates</a:t>
            </a:r>
            <a:r>
              <a:rPr lang="es-MX" dirty="0"/>
              <a:t> – HTML (plantillas) -&gt; Herencia -&gt; </a:t>
            </a:r>
            <a:r>
              <a:rPr lang="es-MX" dirty="0" err="1"/>
              <a:t>Template</a:t>
            </a:r>
            <a:r>
              <a:rPr lang="es-MX" dirty="0"/>
              <a:t> tags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243E78-6519-0EA4-61D1-2F5CEACF62FF}"/>
              </a:ext>
            </a:extLst>
          </p:cNvPr>
          <p:cNvSpPr txBox="1"/>
          <p:nvPr/>
        </p:nvSpPr>
        <p:spPr>
          <a:xfrm>
            <a:off x="8238931" y="5744654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Python – Django</a:t>
            </a:r>
          </a:p>
          <a:p>
            <a:r>
              <a:rPr lang="es-MX" dirty="0"/>
              <a:t>HTML – CSS – Bootstrap …  </a:t>
            </a:r>
          </a:p>
          <a:p>
            <a:r>
              <a:rPr lang="es-MX" dirty="0"/>
              <a:t>JavaScript (JQuery) … JSON, AJAX …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6A69430-3E7E-DA0B-5FCD-FD6A60618320}"/>
              </a:ext>
            </a:extLst>
          </p:cNvPr>
          <p:cNvSpPr/>
          <p:nvPr/>
        </p:nvSpPr>
        <p:spPr>
          <a:xfrm>
            <a:off x="6875915" y="5884212"/>
            <a:ext cx="839755" cy="78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4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3E8EF-203B-AE23-CCF7-115CA26B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dirty="0"/>
              <a:t>Práctica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2DF-1F8F-A24A-35A1-A928E411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" y="2071316"/>
            <a:ext cx="7589160" cy="41191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dirty="0"/>
              <a:t>Explicación breve de lo que se tiene desarrollado en el proyecto muestra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Crear aplicación “</a:t>
            </a:r>
            <a:r>
              <a:rPr lang="es-ES_tradnl" dirty="0" err="1"/>
              <a:t>inventory</a:t>
            </a:r>
            <a:r>
              <a:rPr lang="es-ES_tradnl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Crear modelo “Medicine”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Crear clase </a:t>
            </a:r>
            <a:r>
              <a:rPr lang="es-ES_tradnl" dirty="0" err="1"/>
              <a:t>MedicineListView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Configurar el administrador Django para administrar el CRUD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Verificar su funcionamiento </a:t>
            </a:r>
          </a:p>
        </p:txBody>
      </p:sp>
    </p:spTree>
    <p:extLst>
      <p:ext uri="{BB962C8B-B14F-4D97-AF65-F5344CB8AC3E}">
        <p14:creationId xmlns:p14="http://schemas.microsoft.com/office/powerpoint/2010/main" val="337964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233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Master Class</vt:lpstr>
      <vt:lpstr>Agenda</vt:lpstr>
      <vt:lpstr>¿Por qué “Python”?   Popular</vt:lpstr>
      <vt:lpstr>¿Por qué Django?</vt:lpstr>
      <vt:lpstr>Modelo – Vista - Template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Class</dc:title>
  <dc:creator>Francisco Javier Vazquez Gomez</dc:creator>
  <cp:lastModifiedBy>Francisco Javier Vázquez Gómez</cp:lastModifiedBy>
  <cp:revision>15</cp:revision>
  <dcterms:created xsi:type="dcterms:W3CDTF">2022-05-03T14:15:41Z</dcterms:created>
  <dcterms:modified xsi:type="dcterms:W3CDTF">2023-04-21T04:03:01Z</dcterms:modified>
</cp:coreProperties>
</file>