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9" r:id="rId4"/>
    <p:sldId id="258" r:id="rId5"/>
    <p:sldId id="262" r:id="rId6"/>
    <p:sldId id="260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DC4B6-0EE7-472F-AFF8-DFBF4914F4B1}" type="datetimeFigureOut">
              <a:rPr lang="es-MX" smtClean="0"/>
              <a:t>21/04/2023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37146-D6E3-4250-90A3-31D911502D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5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37146-D6E3-4250-90A3-31D911502D4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66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6451-69FF-78DC-BD2F-DBE04C15C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7BED-1911-D22F-830B-7EF5537CC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D26D-E734-3CE8-D94D-90D11C7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C7C0-8F72-78A5-45A3-201703D5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AC5C-3751-FB50-D709-4F5DDC6C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593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77DF-B827-6DDE-1322-01A8225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F527-E8C9-B5E4-2272-C082EC757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AEA8-EB86-C5E6-C8F3-EC892316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720F-E5D9-B251-5B35-36DE1BCC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F165-5D62-CE08-0E52-1F31E213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0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9092F-3AED-BA38-AAC2-44748982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9940A-91EF-0001-700C-7D887773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9442-CD9A-9512-09BE-09332A28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4DC6-F26B-B8C9-8EFA-3DECA629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4B99-3F26-BC50-7E45-8EE711C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52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A1E-9105-03ED-C925-D0E5FA50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3A24-D6FB-FE42-7D6F-F3EFD53A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BC73-5377-1216-E46F-E06B8C9C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2F7E-FF84-3B44-1436-4CE12AAA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CCA3-E4EF-4894-830B-F046C3FF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893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8C64-97FD-138F-2CF0-98FA4DE0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FF150-20DE-996D-33FC-01D460F4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94AA-74EC-DEB2-A89D-C09C3B4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CA27-FA9B-1E09-8B60-0D4BF35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5ABC-0976-26E2-CCAE-716DD02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57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A809-3D4C-7301-CDB5-44B46D69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1B56-DDA6-12C2-1152-03865D97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70B4-7824-A9D3-5EC3-6B3A4508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5A16D-2353-2015-F29B-0DDAC206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A8A-BEB8-FDA1-0742-7D085213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ECF7-E2D1-7015-2E2E-69F13253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58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235C-DA05-18AB-6B4E-E20DCB9D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E217-07DF-E4D3-15B5-4A8004F0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C938-1EBC-099B-CCB9-5D22B279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611C9-8514-6B2E-812A-F3429577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50954-27AB-31F3-54C3-F9900E424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A0B44-DE65-8E6D-C77F-B0139C06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1B0FD-C2E5-1595-B3F9-B5E15341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3D669-B3A6-D074-56C9-F080684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227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EB61-D728-ACFA-6DB1-C1D61CA6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3E1B4-CC7E-FF94-50DF-0D1E532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4AABF-21A1-604C-564F-41E4E021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A9FC1-8070-F0FA-2086-0F3F3EF0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87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BB465-B064-E8FF-39CC-679BD33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36092-3F91-9AE6-7E4E-63550A9F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C5CA5-1812-B701-53BF-AE3EC9B0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58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358B-D815-AB1E-90F8-BA23F62D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6E6B-DE65-A56D-6E8A-50C23ED7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B333-4489-6702-12CF-F22BC1643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CD5B-2B71-6BC6-A68A-0F023671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DED1-6AFB-20E9-20F9-82FF9CDD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08A3-5EB1-0AE9-67CA-E35AFCC3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2A03-D6C8-76E6-27CB-5EB48F91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BD62B-CFC0-2509-3865-64E0418F6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18F1-E594-5F0E-5B50-7843E43F5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9663-8AE4-9B7A-B751-4BDA7518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16E8F-9A2A-389A-7E98-8E6C361E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4D1D4-94EC-B098-D1D1-3F8D004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219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1B787-FDAF-DAFF-AB57-8BBBB12D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5570-F5C8-708B-72CF-499BA4F4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150C-D740-924A-3B14-501CE0518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8D07-1DCE-0B4B-BBEA-4AF68771CBC5}" type="datetimeFigureOut">
              <a:rPr lang="es-ES_tradnl" smtClean="0"/>
              <a:t>21/04/2023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C59A-FD5E-E6E3-BC6C-48B287E9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BAA0-E4E7-582C-DE72-1268DD99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878-E8FE-6949-AABE-8B7CD98094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028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hckinthefreeworld.com/tag/gracia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inary-one-null-ball-binary-code-208216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en.wikiversity.org/wiki/Python_Concep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184-time-png-clipar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play/cinema/2019/04/23/curiosita-personaggi-disney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roblem-analysis-solution-hand-67054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nowledge7.com/2013/08/22/how-to-build-rich-internet-applications/" TargetMode="External"/><Relationship Id="rId3" Type="http://schemas.openxmlformats.org/officeDocument/2006/relationships/hyperlink" Target="https://www.pexels.com/photo/website-designer-company-usa-578314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tretejidos.iconos.edu.mx/thesite/el-diseno-ajustable-como-una-propuesta-para-la-visualizacion-de-paginas-web-en-diferentes-dispositivos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dor.codeandcoke.com/doku.php?id=apuntes:introduccion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4DA8-1C14-66BA-1533-59454C04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1391727"/>
          </a:xfrm>
        </p:spPr>
        <p:txBody>
          <a:bodyPr anchor="b">
            <a:normAutofit/>
          </a:bodyPr>
          <a:lstStyle/>
          <a:p>
            <a:pPr algn="l"/>
            <a:r>
              <a:rPr lang="es-ES_tradnl" sz="5400" dirty="0"/>
              <a:t>Master </a:t>
            </a:r>
            <a:r>
              <a:rPr lang="es-ES_tradnl" sz="5400" dirty="0" err="1"/>
              <a:t>Class</a:t>
            </a:r>
            <a:endParaRPr lang="es-ES_tradn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D497E-80A9-A8A4-68CA-BD51D66D1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5666" y="3710359"/>
            <a:ext cx="4945201" cy="2075934"/>
          </a:xfrm>
        </p:spPr>
        <p:txBody>
          <a:bodyPr anchor="t">
            <a:normAutofit/>
          </a:bodyPr>
          <a:lstStyle/>
          <a:p>
            <a:pPr algn="l"/>
            <a:r>
              <a:rPr lang="es-ES" sz="3200" dirty="0"/>
              <a:t>Un vistazo al API de vistas basadas en clases del </a:t>
            </a:r>
            <a:r>
              <a:rPr lang="es-ES" sz="3200" dirty="0" err="1"/>
              <a:t>framework</a:t>
            </a:r>
            <a:r>
              <a:rPr lang="es-ES" sz="3200" dirty="0"/>
              <a:t> Django</a:t>
            </a:r>
            <a:endParaRPr lang="es-ES_tradnl" sz="32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Universidad Anáhuac Oaxaca - Home | Facebook">
            <a:extLst>
              <a:ext uri="{FF2B5EF4-FFF2-40B4-BE49-F238E27FC236}">
                <a16:creationId xmlns:a16="http://schemas.microsoft.com/office/drawing/2014/main" id="{DE023A3A-C4E0-614E-D311-B5FEB524B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" r="1" b="94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1FC823-AD48-CACD-E22A-6A4441F18041}"/>
              </a:ext>
            </a:extLst>
          </p:cNvPr>
          <p:cNvSpPr txBox="1"/>
          <p:nvPr/>
        </p:nvSpPr>
        <p:spPr>
          <a:xfrm>
            <a:off x="9056450" y="6239714"/>
            <a:ext cx="3223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Francisco Vázquez</a:t>
            </a:r>
          </a:p>
          <a:p>
            <a:r>
              <a:rPr lang="es-MX" dirty="0"/>
              <a:t>https://github.com/franvazgom</a:t>
            </a:r>
          </a:p>
        </p:txBody>
      </p:sp>
    </p:spTree>
    <p:extLst>
      <p:ext uri="{BB962C8B-B14F-4D97-AF65-F5344CB8AC3E}">
        <p14:creationId xmlns:p14="http://schemas.microsoft.com/office/powerpoint/2010/main" val="346556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AD637CA-3404-DBCB-7A6E-8F1F283B4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352" y="457200"/>
            <a:ext cx="103972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6BFD4-C478-9FBF-C07C-F291198E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b="1" u="sng" dirty="0"/>
              <a:t>Agenda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109EC46-4322-E71E-6835-F571F16D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s-MX" sz="4000" dirty="0"/>
              <a:t>¿Por qué Python? </a:t>
            </a:r>
          </a:p>
          <a:p>
            <a:r>
              <a:rPr lang="es-MX" sz="4000" dirty="0"/>
              <a:t>¿Por qué Django? </a:t>
            </a:r>
          </a:p>
          <a:p>
            <a:r>
              <a:rPr lang="es-MX" sz="4000" dirty="0"/>
              <a:t>Framework</a:t>
            </a:r>
          </a:p>
          <a:p>
            <a:r>
              <a:rPr lang="es-MX" sz="4000" dirty="0"/>
              <a:t>Práctica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8F7BF727-8810-0B01-3B9B-40C4EF520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82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36C0DF-1E27-B804-07BA-8BB5F1643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421" r="1" b="9423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65E00-009B-EC43-5E72-9C767015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¿Por qué “Python”?</a:t>
            </a:r>
            <a:br>
              <a:rPr lang="es-ES_tradnl">
                <a:solidFill>
                  <a:srgbClr val="FFFFFF"/>
                </a:solidFill>
              </a:rPr>
            </a:br>
            <a:r>
              <a:rPr lang="es-ES_tradnl">
                <a:solidFill>
                  <a:srgbClr val="FFFFFF"/>
                </a:solidFill>
              </a:rPr>
              <a:t>	</a:t>
            </a:r>
            <a:r>
              <a:rPr lang="es-ES_tradnl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s-ES_tradnl" b="1">
                <a:solidFill>
                  <a:srgbClr val="FFFFFF"/>
                </a:solidFill>
                <a:sym typeface="Wingdings" panose="05000000000000000000" pitchFamily="2" charset="2"/>
              </a:rPr>
              <a:t>Popular</a:t>
            </a:r>
            <a:endParaRPr lang="es-ES_tradnl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F83B-96EB-49F7-54E4-2B5485EE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6" y="1992760"/>
            <a:ext cx="6623502" cy="45853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POO</a:t>
            </a:r>
          </a:p>
          <a:p>
            <a:r>
              <a:rPr lang="en-US" dirty="0" err="1">
                <a:solidFill>
                  <a:srgbClr val="FFFFFF"/>
                </a:solidFill>
              </a:rPr>
              <a:t>Potente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versatil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ampliamente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utilizado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Web, Machine Learning, Big Data …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en-US" sz="2800" dirty="0" err="1">
                <a:solidFill>
                  <a:srgbClr val="FFFFFF"/>
                </a:solidFill>
                <a:sym typeface="Wingdings" panose="05000000000000000000" pitchFamily="2" charset="2"/>
              </a:rPr>
              <a:t>E</a:t>
            </a:r>
            <a:r>
              <a:rPr lang="en-US" sz="2800" dirty="0" err="1">
                <a:solidFill>
                  <a:srgbClr val="FFFFFF"/>
                </a:solidFill>
              </a:rPr>
              <a:t>stándar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</a:rPr>
              <a:t>Aplicaciones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escalables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Curva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aprendizaje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corta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Open source</a:t>
            </a:r>
          </a:p>
          <a:p>
            <a:r>
              <a:rPr lang="en-US" dirty="0">
                <a:solidFill>
                  <a:srgbClr val="FFFFFF"/>
                </a:solidFill>
              </a:rPr>
              <a:t>Multi-</a:t>
            </a:r>
            <a:r>
              <a:rPr lang="en-US" dirty="0" err="1">
                <a:solidFill>
                  <a:srgbClr val="FFFFFF"/>
                </a:solidFill>
              </a:rPr>
              <a:t>plataforma</a:t>
            </a:r>
            <a:endParaRPr lang="es-ES_tradnl" dirty="0">
              <a:solidFill>
                <a:srgbClr val="FFFFFF"/>
              </a:solidFill>
            </a:endParaRPr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4371C86-C768-12AE-ECA2-2531548BB4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7849" r="15638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A989AB-3FFF-715A-7256-C623258A62EF}"/>
              </a:ext>
            </a:extLst>
          </p:cNvPr>
          <p:cNvSpPr txBox="1"/>
          <p:nvPr/>
        </p:nvSpPr>
        <p:spPr>
          <a:xfrm>
            <a:off x="6229215" y="5472995"/>
            <a:ext cx="5962785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https://www.tiobe.com/tiobe-index/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ChatGPT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StackOverflow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1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E5441-CA66-91B3-A532-73DE1148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197" y="377289"/>
            <a:ext cx="5754896" cy="821314"/>
          </a:xfrm>
        </p:spPr>
        <p:txBody>
          <a:bodyPr anchor="b">
            <a:normAutofit/>
          </a:bodyPr>
          <a:lstStyle/>
          <a:p>
            <a:r>
              <a:rPr lang="es-ES_tradnl" sz="4000" dirty="0"/>
              <a:t>¿Por qué Django?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C7F3D1-44B4-8023-3986-B4D184393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13" r="4" b="4"/>
          <a:stretch/>
        </p:blipFill>
        <p:spPr>
          <a:xfrm>
            <a:off x="322343" y="1185850"/>
            <a:ext cx="3876165" cy="40290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503B-9145-DC2C-713A-C91FDE47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523" y="1642289"/>
            <a:ext cx="7198468" cy="4617720"/>
          </a:xfrm>
        </p:spPr>
        <p:txBody>
          <a:bodyPr anchor="t">
            <a:normAutofit fontScale="85000" lnSpcReduction="20000"/>
          </a:bodyPr>
          <a:lstStyle/>
          <a:p>
            <a:r>
              <a:rPr lang="es-ES_tradnl" b="1" u="sng" dirty="0"/>
              <a:t>Ahorro de tiempo</a:t>
            </a:r>
            <a:endParaRPr lang="es-ES_tradnl" dirty="0">
              <a:sym typeface="Wingdings" panose="05000000000000000000" pitchFamily="2" charset="2"/>
            </a:endParaRPr>
          </a:p>
          <a:p>
            <a:r>
              <a:rPr lang="es-ES_tradnl" b="1" i="1" dirty="0"/>
              <a:t>El desarrollador debe gastar tiempo enfocado a generar valor, mediante el entendiendo de la “lógica del negocio” y no con el desarrollo de CRUD</a:t>
            </a:r>
            <a:r>
              <a:rPr lang="es-MX" b="1" i="1" dirty="0"/>
              <a:t>’s</a:t>
            </a:r>
            <a:r>
              <a:rPr lang="es-ES_tradnl" b="1" i="1" dirty="0"/>
              <a:t> para administración de catálogos, usuarios y privilegios o “inventando el hilo negro”</a:t>
            </a:r>
          </a:p>
          <a:p>
            <a:r>
              <a:rPr lang="es-ES_tradnl" dirty="0">
                <a:sym typeface="Wingdings" panose="05000000000000000000" pitchFamily="2" charset="2"/>
              </a:rPr>
              <a:t>Framework para el desarrollo </a:t>
            </a:r>
            <a:r>
              <a:rPr lang="es-ES_tradnl" b="1" dirty="0">
                <a:sym typeface="Wingdings" panose="05000000000000000000" pitchFamily="2" charset="2"/>
              </a:rPr>
              <a:t>Web</a:t>
            </a:r>
            <a:r>
              <a:rPr lang="es-ES_tradnl" dirty="0">
                <a:sym typeface="Wingdings" panose="05000000000000000000" pitchFamily="2" charset="2"/>
              </a:rPr>
              <a:t> en Python </a:t>
            </a:r>
            <a:endParaRPr lang="es-ES_tradnl" dirty="0"/>
          </a:p>
          <a:p>
            <a:r>
              <a:rPr lang="es-ES_tradnl" dirty="0"/>
              <a:t>Versátil / Fácil de usar</a:t>
            </a:r>
          </a:p>
          <a:p>
            <a:r>
              <a:rPr lang="es-ES_tradnl" dirty="0"/>
              <a:t>Aplicaciones complejas</a:t>
            </a:r>
          </a:p>
          <a:p>
            <a:r>
              <a:rPr lang="es-ES_tradnl" dirty="0"/>
              <a:t>Aplicaciones web </a:t>
            </a:r>
            <a:r>
              <a:rPr lang="es-ES_tradnl" b="1" dirty="0"/>
              <a:t>eficientes</a:t>
            </a:r>
            <a:r>
              <a:rPr lang="es-ES_tradnl" dirty="0"/>
              <a:t> y </a:t>
            </a:r>
            <a:r>
              <a:rPr lang="es-ES_tradnl" b="1" dirty="0"/>
              <a:t>seguras</a:t>
            </a:r>
            <a:r>
              <a:rPr lang="es-ES_tradnl" dirty="0"/>
              <a:t> </a:t>
            </a:r>
            <a:endParaRPr lang="es-ES_tradnl" b="1" u="sng" dirty="0"/>
          </a:p>
          <a:p>
            <a:r>
              <a:rPr lang="es-ES_tradnl" dirty="0"/>
              <a:t>*Django–</a:t>
            </a:r>
            <a:r>
              <a:rPr lang="es-ES_tradnl" dirty="0" err="1"/>
              <a:t>rest</a:t>
            </a:r>
            <a:r>
              <a:rPr lang="es-ES_tradnl" dirty="0"/>
              <a:t> Framework</a:t>
            </a:r>
          </a:p>
          <a:p>
            <a:pPr lvl="1"/>
            <a:r>
              <a:rPr lang="es-ES_tradnl" sz="2000" i="1" dirty="0"/>
              <a:t>Microservicios</a:t>
            </a:r>
          </a:p>
          <a:p>
            <a:pPr lvl="1"/>
            <a:r>
              <a:rPr lang="es-ES_tradnl" sz="2000" i="1" dirty="0"/>
              <a:t>Cómputo en la nube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AFD3AD-D296-4DCB-96ED-E213B60C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dirty="0"/>
              <a:t>– 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Vista - Template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7E5FA-37E2-C58F-7DCF-6553F38E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175324"/>
            <a:ext cx="11548872" cy="323368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2D8916-2571-8E95-5B5E-79311A451492}"/>
              </a:ext>
            </a:extLst>
          </p:cNvPr>
          <p:cNvSpPr txBox="1"/>
          <p:nvPr/>
        </p:nvSpPr>
        <p:spPr>
          <a:xfrm>
            <a:off x="181969" y="5744654"/>
            <a:ext cx="5842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Vistas – Clases o funciones que atienden las peticiones HTTP</a:t>
            </a:r>
          </a:p>
          <a:p>
            <a:r>
              <a:rPr lang="es-MX" dirty="0"/>
              <a:t>Modelos – ORM (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Relational</a:t>
            </a:r>
            <a:r>
              <a:rPr lang="es-MX" dirty="0"/>
              <a:t> </a:t>
            </a:r>
            <a:r>
              <a:rPr lang="es-MX" dirty="0" err="1"/>
              <a:t>Maping</a:t>
            </a:r>
            <a:r>
              <a:rPr lang="es-MX" dirty="0"/>
              <a:t>)</a:t>
            </a:r>
          </a:p>
          <a:p>
            <a:r>
              <a:rPr lang="es-MX" dirty="0" err="1"/>
              <a:t>Templates</a:t>
            </a:r>
            <a:r>
              <a:rPr lang="es-MX" dirty="0"/>
              <a:t> – HTML (plantillas) -&gt; Herencia -&gt; </a:t>
            </a:r>
            <a:r>
              <a:rPr lang="es-MX" dirty="0" err="1"/>
              <a:t>Template</a:t>
            </a:r>
            <a:r>
              <a:rPr lang="es-MX" dirty="0"/>
              <a:t> tags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243E78-6519-0EA4-61D1-2F5CEACF62FF}"/>
              </a:ext>
            </a:extLst>
          </p:cNvPr>
          <p:cNvSpPr txBox="1"/>
          <p:nvPr/>
        </p:nvSpPr>
        <p:spPr>
          <a:xfrm>
            <a:off x="8238931" y="5744654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Python – Django</a:t>
            </a:r>
          </a:p>
          <a:p>
            <a:r>
              <a:rPr lang="es-MX" dirty="0"/>
              <a:t>HTML – CSS – Bootstrap …  </a:t>
            </a:r>
          </a:p>
          <a:p>
            <a:r>
              <a:rPr lang="es-MX" dirty="0"/>
              <a:t>JavaScript (JQuery) … JSON, AJAX …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6A69430-3E7E-DA0B-5FCD-FD6A60618320}"/>
              </a:ext>
            </a:extLst>
          </p:cNvPr>
          <p:cNvSpPr/>
          <p:nvPr/>
        </p:nvSpPr>
        <p:spPr>
          <a:xfrm>
            <a:off x="6875915" y="5884212"/>
            <a:ext cx="839755" cy="783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4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3E8EF-203B-AE23-CCF7-115CA26B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127499"/>
          </a:xfrm>
        </p:spPr>
        <p:txBody>
          <a:bodyPr>
            <a:normAutofit/>
          </a:bodyPr>
          <a:lstStyle/>
          <a:p>
            <a:r>
              <a:rPr lang="es-ES_tradnl" dirty="0"/>
              <a:t>Historias de usuario</a:t>
            </a:r>
          </a:p>
        </p:txBody>
      </p:sp>
      <p:pic>
        <p:nvPicPr>
          <p:cNvPr id="11" name="Imagen 10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79CB3F0E-CCCA-349F-C432-59297AB08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200" r="2289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2DF-1F8F-A24A-35A1-A928E411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1492624"/>
            <a:ext cx="6273053" cy="5204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sz="2000" dirty="0"/>
              <a:t>Primero…</a:t>
            </a:r>
          </a:p>
          <a:p>
            <a:pPr marL="0" indent="0">
              <a:buNone/>
            </a:pPr>
            <a:r>
              <a:rPr lang="es-ES_tradnl" sz="2000" dirty="0"/>
              <a:t>“.. Quiero una página web, que se pueda utilizar en la computadora y en el celular. El objetivo principal es promocionar mi negocio mediante la cartera de los proyectos terminados y algunos que estamos desarrollando.. tengo diferentes tipos de proyectos .. quiero algo profesional, donde el diseño vaya de acuerdo a la visión de mi negocio.. ”</a:t>
            </a:r>
          </a:p>
          <a:p>
            <a:pPr marL="0" indent="0">
              <a:buNone/>
            </a:pPr>
            <a:r>
              <a:rPr lang="es-ES_tradnl" sz="2000" dirty="0"/>
              <a:t>“.. Requiero que solo yo pueda modificar el contenido de los proyectos, que pueda cambiar la imagen y el contenido, es decir,  que sea interactiva.. </a:t>
            </a:r>
          </a:p>
          <a:p>
            <a:pPr marL="0" indent="0">
              <a:buNone/>
            </a:pPr>
            <a:r>
              <a:rPr lang="es-ES_tradnl" sz="2000" dirty="0"/>
              <a:t>“… la información que deseo mostrar de los proyectos es: una imagen, el nombre del proyecto, un resumen y la fecha en la que se realizó, me gustaría que se mostraran del más reciente al más antiguo..”</a:t>
            </a:r>
          </a:p>
          <a:p>
            <a:pPr marL="0" indent="0">
              <a:buNone/>
            </a:pPr>
            <a:r>
              <a:rPr lang="es-ES_tradnl" sz="2000" dirty="0"/>
              <a:t>“También me gustaría que pudiéramos vender, mediante esta página… ”</a:t>
            </a:r>
          </a:p>
        </p:txBody>
      </p:sp>
    </p:spTree>
    <p:extLst>
      <p:ext uri="{BB962C8B-B14F-4D97-AF65-F5344CB8AC3E}">
        <p14:creationId xmlns:p14="http://schemas.microsoft.com/office/powerpoint/2010/main" val="337964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3E8EF-203B-AE23-CCF7-115CA26B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_tradnl" sz="5400" dirty="0"/>
              <a:t>Análisis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2DF-1F8F-A24A-35A1-A928E411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8"/>
            <a:ext cx="4567460" cy="3329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sz="2000" i="1" dirty="0">
                <a:highlight>
                  <a:srgbClr val="FFFF00"/>
                </a:highlight>
              </a:rPr>
              <a:t>“… ¿El cliente no sabe lo que quiere? …”</a:t>
            </a:r>
          </a:p>
          <a:p>
            <a:pPr marL="0" indent="0">
              <a:buNone/>
            </a:pPr>
            <a:r>
              <a:rPr lang="es-ES_tradnl" sz="2000" dirty="0"/>
              <a:t>“.. página web … computadora y en el celular … cartera de los proyectos .. tipos de proyectos .. algo profesional… diseño vaya de acuerdo a la visión.... ”</a:t>
            </a:r>
          </a:p>
          <a:p>
            <a:pPr marL="0" indent="0">
              <a:buNone/>
            </a:pPr>
            <a:r>
              <a:rPr lang="es-ES_tradnl" sz="2000" dirty="0"/>
              <a:t>“.. solo yo pueda modificar … sea interactiva.. </a:t>
            </a:r>
          </a:p>
          <a:p>
            <a:pPr marL="0" indent="0">
              <a:buNone/>
            </a:pPr>
            <a:r>
              <a:rPr lang="es-ES_tradnl" sz="2000" dirty="0"/>
              <a:t>“… una imagen, el nombre del proyecto, un resumen y la fecha.. ”</a:t>
            </a:r>
          </a:p>
          <a:p>
            <a:pPr marL="0" indent="0">
              <a:buNone/>
            </a:pPr>
            <a:r>
              <a:rPr lang="es-ES_tradnl" sz="2000" dirty="0"/>
              <a:t>“… vender… ”</a:t>
            </a:r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1D895565-F7AB-229C-A395-D580BDF12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337" r="1672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314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30">
            <a:extLst>
              <a:ext uri="{FF2B5EF4-FFF2-40B4-BE49-F238E27FC236}">
                <a16:creationId xmlns:a16="http://schemas.microsoft.com/office/drawing/2014/main" id="{C7EFEC15-5873-4245-BEBE-F61154581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4B9B3-82F6-CEA2-003D-6BA59C1C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133" y="802955"/>
            <a:ext cx="4266942" cy="1498456"/>
          </a:xfrm>
        </p:spPr>
        <p:txBody>
          <a:bodyPr anchor="b">
            <a:normAutofit/>
          </a:bodyPr>
          <a:lstStyle/>
          <a:p>
            <a:r>
              <a:rPr lang="es-MX" sz="3600" dirty="0">
                <a:solidFill>
                  <a:schemeClr val="tx2"/>
                </a:solidFill>
              </a:rPr>
              <a:t>Análisis</a:t>
            </a:r>
          </a:p>
        </p:txBody>
      </p:sp>
      <p:pic>
        <p:nvPicPr>
          <p:cNvPr id="9" name="Imagen 8" descr="Imagen que contiene colorido, cuarto&#10;&#10;Descripción generada automáticamente">
            <a:extLst>
              <a:ext uri="{FF2B5EF4-FFF2-40B4-BE49-F238E27FC236}">
                <a16:creationId xmlns:a16="http://schemas.microsoft.com/office/drawing/2014/main" id="{D46635B6-B8A1-CBB5-ADE3-5A062D14F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747" b="-3"/>
          <a:stretch/>
        </p:blipFill>
        <p:spPr>
          <a:xfrm>
            <a:off x="4448399" y="286529"/>
            <a:ext cx="2275744" cy="227574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81199B3-92F7-4182-B809-801DD4E3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23486" y="231851"/>
            <a:ext cx="2300658" cy="2373679"/>
            <a:chOff x="3376425" y="1351535"/>
            <a:chExt cx="5514403" cy="5514975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965A16F7-66A3-469F-81C9-FAA41AA93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87200" y="1501458"/>
              <a:ext cx="5293466" cy="5215032"/>
            </a:xfrm>
            <a:custGeom>
              <a:avLst/>
              <a:gdLst>
                <a:gd name="connsiteX0" fmla="*/ 2768346 w 5293466"/>
                <a:gd name="connsiteY0" fmla="*/ 476250 h 5215032"/>
                <a:gd name="connsiteX1" fmla="*/ 3621405 w 5293466"/>
                <a:gd name="connsiteY1" fmla="*/ 687705 h 5215032"/>
                <a:gd name="connsiteX2" fmla="*/ 4327589 w 5293466"/>
                <a:gd name="connsiteY2" fmla="*/ 1277588 h 5215032"/>
                <a:gd name="connsiteX3" fmla="*/ 4749451 w 5293466"/>
                <a:gd name="connsiteY3" fmla="*/ 1974914 h 5215032"/>
                <a:gd name="connsiteX4" fmla="*/ 4756785 w 5293466"/>
                <a:gd name="connsiteY4" fmla="*/ 2695289 h 5215032"/>
                <a:gd name="connsiteX5" fmla="*/ 4503611 w 5293466"/>
                <a:gd name="connsiteY5" fmla="*/ 3530251 h 5215032"/>
                <a:gd name="connsiteX6" fmla="*/ 4395121 w 5293466"/>
                <a:gd name="connsiteY6" fmla="*/ 3883152 h 5215032"/>
                <a:gd name="connsiteX7" fmla="*/ 4177570 w 5293466"/>
                <a:gd name="connsiteY7" fmla="*/ 4165949 h 5215032"/>
                <a:gd name="connsiteX8" fmla="*/ 3534632 w 5293466"/>
                <a:gd name="connsiteY8" fmla="*/ 4599718 h 5215032"/>
                <a:gd name="connsiteX9" fmla="*/ 2710910 w 5293466"/>
                <a:gd name="connsiteY9" fmla="*/ 4738592 h 5215032"/>
                <a:gd name="connsiteX10" fmla="*/ 1141476 w 5293466"/>
                <a:gd name="connsiteY10" fmla="*/ 4094798 h 5215032"/>
                <a:gd name="connsiteX11" fmla="*/ 654653 w 5293466"/>
                <a:gd name="connsiteY11" fmla="*/ 3380709 h 5215032"/>
                <a:gd name="connsiteX12" fmla="*/ 476250 w 5293466"/>
                <a:gd name="connsiteY12" fmla="*/ 2503932 h 5215032"/>
                <a:gd name="connsiteX13" fmla="*/ 621221 w 5293466"/>
                <a:gd name="connsiteY13" fmla="*/ 2032730 h 5215032"/>
                <a:gd name="connsiteX14" fmla="*/ 1075277 w 5293466"/>
                <a:gd name="connsiteY14" fmla="*/ 1557623 h 5215032"/>
                <a:gd name="connsiteX15" fmla="*/ 1370648 w 5293466"/>
                <a:gd name="connsiteY15" fmla="*/ 1278541 h 5215032"/>
                <a:gd name="connsiteX16" fmla="*/ 2056733 w 5293466"/>
                <a:gd name="connsiteY16" fmla="*/ 690753 h 5215032"/>
                <a:gd name="connsiteX17" fmla="*/ 2768346 w 5293466"/>
                <a:gd name="connsiteY17" fmla="*/ 476250 h 5215032"/>
                <a:gd name="connsiteX18" fmla="*/ 2768346 w 5293466"/>
                <a:gd name="connsiteY18" fmla="*/ 0 h 5215032"/>
                <a:gd name="connsiteX19" fmla="*/ 1033844 w 5293466"/>
                <a:gd name="connsiteY19" fmla="*/ 941927 h 5215032"/>
                <a:gd name="connsiteX20" fmla="*/ 0 w 5293466"/>
                <a:gd name="connsiteY20" fmla="*/ 2504123 h 5215032"/>
                <a:gd name="connsiteX21" fmla="*/ 807053 w 5293466"/>
                <a:gd name="connsiteY21" fmla="*/ 4433983 h 5215032"/>
                <a:gd name="connsiteX22" fmla="*/ 2710910 w 5293466"/>
                <a:gd name="connsiteY22" fmla="*/ 5215033 h 5215032"/>
                <a:gd name="connsiteX23" fmla="*/ 4514374 w 5293466"/>
                <a:gd name="connsiteY23" fmla="*/ 4502849 h 5215032"/>
                <a:gd name="connsiteX24" fmla="*/ 5203603 w 5293466"/>
                <a:gd name="connsiteY24" fmla="*/ 2860262 h 5215032"/>
                <a:gd name="connsiteX25" fmla="*/ 4686681 w 5293466"/>
                <a:gd name="connsiteY25" fmla="*/ 964883 h 5215032"/>
                <a:gd name="connsiteX26" fmla="*/ 2768346 w 5293466"/>
                <a:gd name="connsiteY26" fmla="*/ 0 h 5215032"/>
                <a:gd name="connsiteX27" fmla="*/ 2768346 w 5293466"/>
                <a:gd name="connsiteY27" fmla="*/ 0 h 521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93466" h="5215032">
                  <a:moveTo>
                    <a:pt x="2768346" y="476250"/>
                  </a:moveTo>
                  <a:cubicBezTo>
                    <a:pt x="3078099" y="476250"/>
                    <a:pt x="3357086" y="545402"/>
                    <a:pt x="3621405" y="687705"/>
                  </a:cubicBezTo>
                  <a:cubicBezTo>
                    <a:pt x="3865245" y="819055"/>
                    <a:pt x="4096226" y="1012031"/>
                    <a:pt x="4327589" y="1277588"/>
                  </a:cubicBezTo>
                  <a:cubicBezTo>
                    <a:pt x="4525614" y="1504950"/>
                    <a:pt x="4671441" y="1746028"/>
                    <a:pt x="4749451" y="1974914"/>
                  </a:cubicBezTo>
                  <a:cubicBezTo>
                    <a:pt x="4837748" y="2233898"/>
                    <a:pt x="4840129" y="2469452"/>
                    <a:pt x="4756785" y="2695289"/>
                  </a:cubicBezTo>
                  <a:cubicBezTo>
                    <a:pt x="4620578" y="3064288"/>
                    <a:pt x="4552950" y="3333655"/>
                    <a:pt x="4503611" y="3530251"/>
                  </a:cubicBezTo>
                  <a:cubicBezTo>
                    <a:pt x="4464939" y="3684080"/>
                    <a:pt x="4437031" y="3795236"/>
                    <a:pt x="4395121" y="3883152"/>
                  </a:cubicBezTo>
                  <a:cubicBezTo>
                    <a:pt x="4365689" y="3944874"/>
                    <a:pt x="4316825" y="4026789"/>
                    <a:pt x="4177570" y="4165949"/>
                  </a:cubicBezTo>
                  <a:cubicBezTo>
                    <a:pt x="3977354" y="4366165"/>
                    <a:pt x="3767042" y="4508087"/>
                    <a:pt x="3534632" y="4599718"/>
                  </a:cubicBezTo>
                  <a:cubicBezTo>
                    <a:pt x="3297650" y="4693158"/>
                    <a:pt x="3028188" y="4738592"/>
                    <a:pt x="2710910" y="4738592"/>
                  </a:cubicBezTo>
                  <a:cubicBezTo>
                    <a:pt x="2119694" y="4738592"/>
                    <a:pt x="1562291" y="4509897"/>
                    <a:pt x="1141476" y="4094798"/>
                  </a:cubicBezTo>
                  <a:cubicBezTo>
                    <a:pt x="932879" y="3888962"/>
                    <a:pt x="769049" y="3648742"/>
                    <a:pt x="654653" y="3380709"/>
                  </a:cubicBezTo>
                  <a:cubicBezTo>
                    <a:pt x="536258" y="3103531"/>
                    <a:pt x="476250" y="2808542"/>
                    <a:pt x="476250" y="2503932"/>
                  </a:cubicBezTo>
                  <a:cubicBezTo>
                    <a:pt x="476250" y="2324672"/>
                    <a:pt x="520922" y="2179415"/>
                    <a:pt x="621221" y="2032730"/>
                  </a:cubicBezTo>
                  <a:cubicBezTo>
                    <a:pt x="729044" y="1874901"/>
                    <a:pt x="889445" y="1727835"/>
                    <a:pt x="1075277" y="1557623"/>
                  </a:cubicBezTo>
                  <a:cubicBezTo>
                    <a:pt x="1171194" y="1469708"/>
                    <a:pt x="1270349" y="1378744"/>
                    <a:pt x="1370648" y="1278541"/>
                  </a:cubicBezTo>
                  <a:cubicBezTo>
                    <a:pt x="1585246" y="1063943"/>
                    <a:pt x="1814989" y="841820"/>
                    <a:pt x="2056733" y="690753"/>
                  </a:cubicBezTo>
                  <a:cubicBezTo>
                    <a:pt x="2291048" y="544544"/>
                    <a:pt x="2517172" y="476250"/>
                    <a:pt x="2768346" y="476250"/>
                  </a:cubicBezTo>
                  <a:moveTo>
                    <a:pt x="2768346" y="0"/>
                  </a:moveTo>
                  <a:cubicBezTo>
                    <a:pt x="2019776" y="0"/>
                    <a:pt x="1524381" y="451390"/>
                    <a:pt x="1033844" y="941927"/>
                  </a:cubicBezTo>
                  <a:cubicBezTo>
                    <a:pt x="543306" y="1432465"/>
                    <a:pt x="0" y="1755553"/>
                    <a:pt x="0" y="2504123"/>
                  </a:cubicBezTo>
                  <a:cubicBezTo>
                    <a:pt x="0" y="3259360"/>
                    <a:pt x="308801" y="3942398"/>
                    <a:pt x="807053" y="4433983"/>
                  </a:cubicBezTo>
                  <a:cubicBezTo>
                    <a:pt x="1296543" y="4916996"/>
                    <a:pt x="1968913" y="5215033"/>
                    <a:pt x="2710910" y="5215033"/>
                  </a:cubicBezTo>
                  <a:cubicBezTo>
                    <a:pt x="3459480" y="5215033"/>
                    <a:pt x="4023741" y="4993386"/>
                    <a:pt x="4514374" y="4502849"/>
                  </a:cubicBezTo>
                  <a:cubicBezTo>
                    <a:pt x="5004912" y="4012311"/>
                    <a:pt x="4847463" y="3825145"/>
                    <a:pt x="5203603" y="2860262"/>
                  </a:cubicBezTo>
                  <a:cubicBezTo>
                    <a:pt x="5469065" y="2140839"/>
                    <a:pt x="5101400" y="1441133"/>
                    <a:pt x="4686681" y="964883"/>
                  </a:cubicBezTo>
                  <a:cubicBezTo>
                    <a:pt x="4189667" y="394240"/>
                    <a:pt x="3584543" y="0"/>
                    <a:pt x="2768346" y="0"/>
                  </a:cubicBezTo>
                  <a:lnTo>
                    <a:pt x="2768346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4CC7F467-8A9D-4D4C-A53C-C3EDE6DF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87200" y="1501458"/>
              <a:ext cx="5293505" cy="5215032"/>
            </a:xfrm>
            <a:custGeom>
              <a:avLst/>
              <a:gdLst>
                <a:gd name="connsiteX0" fmla="*/ 2768346 w 5293505"/>
                <a:gd name="connsiteY0" fmla="*/ 571500 h 5215032"/>
                <a:gd name="connsiteX1" fmla="*/ 3576161 w 5293505"/>
                <a:gd name="connsiteY1" fmla="*/ 771620 h 5215032"/>
                <a:gd name="connsiteX2" fmla="*/ 4255675 w 5293505"/>
                <a:gd name="connsiteY2" fmla="*/ 1340263 h 5215032"/>
                <a:gd name="connsiteX3" fmla="*/ 4659249 w 5293505"/>
                <a:gd name="connsiteY3" fmla="*/ 2005775 h 5215032"/>
                <a:gd name="connsiteX4" fmla="*/ 4667441 w 5293505"/>
                <a:gd name="connsiteY4" fmla="*/ 2662428 h 5215032"/>
                <a:gd name="connsiteX5" fmla="*/ 4411218 w 5293505"/>
                <a:gd name="connsiteY5" fmla="*/ 3507200 h 5215032"/>
                <a:gd name="connsiteX6" fmla="*/ 4309206 w 5293505"/>
                <a:gd name="connsiteY6" fmla="*/ 3842290 h 5215032"/>
                <a:gd name="connsiteX7" fmla="*/ 4110323 w 5293505"/>
                <a:gd name="connsiteY7" fmla="*/ 4098798 h 5215032"/>
                <a:gd name="connsiteX8" fmla="*/ 2711006 w 5293505"/>
                <a:gd name="connsiteY8" fmla="*/ 4643628 h 5215032"/>
                <a:gd name="connsiteX9" fmla="*/ 1208532 w 5293505"/>
                <a:gd name="connsiteY9" fmla="*/ 4027265 h 5215032"/>
                <a:gd name="connsiteX10" fmla="*/ 742379 w 5293505"/>
                <a:gd name="connsiteY10" fmla="*/ 3343561 h 5215032"/>
                <a:gd name="connsiteX11" fmla="*/ 571595 w 5293505"/>
                <a:gd name="connsiteY11" fmla="*/ 2504218 h 5215032"/>
                <a:gd name="connsiteX12" fmla="*/ 699992 w 5293505"/>
                <a:gd name="connsiteY12" fmla="*/ 2086737 h 5215032"/>
                <a:gd name="connsiteX13" fmla="*/ 1139761 w 5293505"/>
                <a:gd name="connsiteY13" fmla="*/ 1628108 h 5215032"/>
                <a:gd name="connsiteX14" fmla="*/ 1438085 w 5293505"/>
                <a:gd name="connsiteY14" fmla="*/ 1346168 h 5215032"/>
                <a:gd name="connsiteX15" fmla="*/ 2768346 w 5293505"/>
                <a:gd name="connsiteY15" fmla="*/ 571500 h 5215032"/>
                <a:gd name="connsiteX16" fmla="*/ 2768346 w 5293505"/>
                <a:gd name="connsiteY16" fmla="*/ 0 h 5215032"/>
                <a:gd name="connsiteX17" fmla="*/ 1033844 w 5293505"/>
                <a:gd name="connsiteY17" fmla="*/ 941927 h 5215032"/>
                <a:gd name="connsiteX18" fmla="*/ 0 w 5293505"/>
                <a:gd name="connsiteY18" fmla="*/ 2504123 h 5215032"/>
                <a:gd name="connsiteX19" fmla="*/ 807053 w 5293505"/>
                <a:gd name="connsiteY19" fmla="*/ 4433983 h 5215032"/>
                <a:gd name="connsiteX20" fmla="*/ 2710910 w 5293505"/>
                <a:gd name="connsiteY20" fmla="*/ 5215033 h 5215032"/>
                <a:gd name="connsiteX21" fmla="*/ 4514374 w 5293505"/>
                <a:gd name="connsiteY21" fmla="*/ 4502849 h 5215032"/>
                <a:gd name="connsiteX22" fmla="*/ 5203603 w 5293505"/>
                <a:gd name="connsiteY22" fmla="*/ 2860262 h 5215032"/>
                <a:gd name="connsiteX23" fmla="*/ 4686681 w 5293505"/>
                <a:gd name="connsiteY23" fmla="*/ 964883 h 5215032"/>
                <a:gd name="connsiteX24" fmla="*/ 2768346 w 5293505"/>
                <a:gd name="connsiteY24" fmla="*/ 0 h 5215032"/>
                <a:gd name="connsiteX25" fmla="*/ 2768346 w 5293505"/>
                <a:gd name="connsiteY25" fmla="*/ 0 h 521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93505" h="5215032">
                  <a:moveTo>
                    <a:pt x="2768346" y="571500"/>
                  </a:moveTo>
                  <a:cubicBezTo>
                    <a:pt x="3061907" y="571500"/>
                    <a:pt x="3326225" y="636937"/>
                    <a:pt x="3576161" y="771620"/>
                  </a:cubicBezTo>
                  <a:cubicBezTo>
                    <a:pt x="3809714" y="897446"/>
                    <a:pt x="4031933" y="1083374"/>
                    <a:pt x="4255675" y="1340263"/>
                  </a:cubicBezTo>
                  <a:cubicBezTo>
                    <a:pt x="4445603" y="1558385"/>
                    <a:pt x="4585145" y="1788509"/>
                    <a:pt x="4659249" y="2005775"/>
                  </a:cubicBezTo>
                  <a:cubicBezTo>
                    <a:pt x="4740212" y="2243233"/>
                    <a:pt x="4742879" y="2458022"/>
                    <a:pt x="4667441" y="2662428"/>
                  </a:cubicBezTo>
                  <a:cubicBezTo>
                    <a:pt x="4529519" y="3036284"/>
                    <a:pt x="4461129" y="3308509"/>
                    <a:pt x="4411218" y="3507200"/>
                  </a:cubicBezTo>
                  <a:cubicBezTo>
                    <a:pt x="4373975" y="3655695"/>
                    <a:pt x="4347020" y="3762947"/>
                    <a:pt x="4309206" y="3842290"/>
                  </a:cubicBezTo>
                  <a:cubicBezTo>
                    <a:pt x="4283298" y="3896678"/>
                    <a:pt x="4239387" y="3969734"/>
                    <a:pt x="4110323" y="4098798"/>
                  </a:cubicBezTo>
                  <a:cubicBezTo>
                    <a:pt x="3728466" y="4480655"/>
                    <a:pt x="3309938" y="4643628"/>
                    <a:pt x="2711006" y="4643628"/>
                  </a:cubicBezTo>
                  <a:cubicBezTo>
                    <a:pt x="2144935" y="4643628"/>
                    <a:pt x="1611344" y="4424744"/>
                    <a:pt x="1208532" y="4027265"/>
                  </a:cubicBezTo>
                  <a:cubicBezTo>
                    <a:pt x="1008793" y="3830193"/>
                    <a:pt x="851916" y="3600164"/>
                    <a:pt x="742379" y="3343561"/>
                  </a:cubicBezTo>
                  <a:cubicBezTo>
                    <a:pt x="629031" y="3078194"/>
                    <a:pt x="571595" y="2795873"/>
                    <a:pt x="571595" y="2504218"/>
                  </a:cubicBezTo>
                  <a:cubicBezTo>
                    <a:pt x="571595" y="2343245"/>
                    <a:pt x="609981" y="2218373"/>
                    <a:pt x="699992" y="2086737"/>
                  </a:cubicBezTo>
                  <a:cubicBezTo>
                    <a:pt x="801624" y="1937957"/>
                    <a:pt x="958310" y="1794415"/>
                    <a:pt x="1139761" y="1628108"/>
                  </a:cubicBezTo>
                  <a:cubicBezTo>
                    <a:pt x="1236440" y="1539526"/>
                    <a:pt x="1336357" y="1447895"/>
                    <a:pt x="1438085" y="1346168"/>
                  </a:cubicBezTo>
                  <a:cubicBezTo>
                    <a:pt x="1891475" y="892588"/>
                    <a:pt x="2252377" y="571500"/>
                    <a:pt x="2768346" y="571500"/>
                  </a:cubicBezTo>
                  <a:moveTo>
                    <a:pt x="2768346" y="0"/>
                  </a:moveTo>
                  <a:cubicBezTo>
                    <a:pt x="2019776" y="0"/>
                    <a:pt x="1524381" y="451390"/>
                    <a:pt x="1033844" y="941927"/>
                  </a:cubicBezTo>
                  <a:cubicBezTo>
                    <a:pt x="543306" y="1432465"/>
                    <a:pt x="0" y="1755553"/>
                    <a:pt x="0" y="2504123"/>
                  </a:cubicBezTo>
                  <a:cubicBezTo>
                    <a:pt x="0" y="3259360"/>
                    <a:pt x="308801" y="3942398"/>
                    <a:pt x="807053" y="4433983"/>
                  </a:cubicBezTo>
                  <a:cubicBezTo>
                    <a:pt x="1296543" y="4916996"/>
                    <a:pt x="1968913" y="5215033"/>
                    <a:pt x="2710910" y="5215033"/>
                  </a:cubicBezTo>
                  <a:cubicBezTo>
                    <a:pt x="3459480" y="5215033"/>
                    <a:pt x="4023741" y="4993386"/>
                    <a:pt x="4514374" y="4502849"/>
                  </a:cubicBezTo>
                  <a:cubicBezTo>
                    <a:pt x="5004912" y="4012311"/>
                    <a:pt x="4847463" y="3825145"/>
                    <a:pt x="5203603" y="2860262"/>
                  </a:cubicBezTo>
                  <a:cubicBezTo>
                    <a:pt x="5469160" y="2140839"/>
                    <a:pt x="5101400" y="1441133"/>
                    <a:pt x="4686681" y="964883"/>
                  </a:cubicBezTo>
                  <a:cubicBezTo>
                    <a:pt x="4189667" y="394240"/>
                    <a:pt x="3584543" y="0"/>
                    <a:pt x="2768346" y="0"/>
                  </a:cubicBezTo>
                  <a:lnTo>
                    <a:pt x="2768346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1D5CB4A-3653-4A8A-A6B8-0BA208895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87200" y="1501458"/>
              <a:ext cx="5403571" cy="5215032"/>
            </a:xfrm>
            <a:custGeom>
              <a:avLst/>
              <a:gdLst>
                <a:gd name="connsiteX0" fmla="*/ 2825972 w 5403571"/>
                <a:gd name="connsiteY0" fmla="*/ 476250 h 5215032"/>
                <a:gd name="connsiteX1" fmla="*/ 3696748 w 5403571"/>
                <a:gd name="connsiteY1" fmla="*/ 687705 h 5215032"/>
                <a:gd name="connsiteX2" fmla="*/ 4417600 w 5403571"/>
                <a:gd name="connsiteY2" fmla="*/ 1277588 h 5215032"/>
                <a:gd name="connsiteX3" fmla="*/ 4848321 w 5403571"/>
                <a:gd name="connsiteY3" fmla="*/ 1974914 h 5215032"/>
                <a:gd name="connsiteX4" fmla="*/ 4855845 w 5403571"/>
                <a:gd name="connsiteY4" fmla="*/ 2695289 h 5215032"/>
                <a:gd name="connsiteX5" fmla="*/ 4597337 w 5403571"/>
                <a:gd name="connsiteY5" fmla="*/ 3530251 h 5215032"/>
                <a:gd name="connsiteX6" fmla="*/ 4486656 w 5403571"/>
                <a:gd name="connsiteY6" fmla="*/ 3883152 h 5215032"/>
                <a:gd name="connsiteX7" fmla="*/ 4264628 w 5403571"/>
                <a:gd name="connsiteY7" fmla="*/ 4165949 h 5215032"/>
                <a:gd name="connsiteX8" fmla="*/ 3608356 w 5403571"/>
                <a:gd name="connsiteY8" fmla="*/ 4599718 h 5215032"/>
                <a:gd name="connsiteX9" fmla="*/ 2767489 w 5403571"/>
                <a:gd name="connsiteY9" fmla="*/ 4738592 h 5215032"/>
                <a:gd name="connsiteX10" fmla="*/ 1165384 w 5403571"/>
                <a:gd name="connsiteY10" fmla="*/ 4094798 h 5215032"/>
                <a:gd name="connsiteX11" fmla="*/ 668369 w 5403571"/>
                <a:gd name="connsiteY11" fmla="*/ 3380709 h 5215032"/>
                <a:gd name="connsiteX12" fmla="*/ 486251 w 5403571"/>
                <a:gd name="connsiteY12" fmla="*/ 2503932 h 5215032"/>
                <a:gd name="connsiteX13" fmla="*/ 634270 w 5403571"/>
                <a:gd name="connsiteY13" fmla="*/ 2032730 h 5215032"/>
                <a:gd name="connsiteX14" fmla="*/ 1097756 w 5403571"/>
                <a:gd name="connsiteY14" fmla="*/ 1557623 h 5215032"/>
                <a:gd name="connsiteX15" fmla="*/ 1399223 w 5403571"/>
                <a:gd name="connsiteY15" fmla="*/ 1278541 h 5215032"/>
                <a:gd name="connsiteX16" fmla="*/ 2099596 w 5403571"/>
                <a:gd name="connsiteY16" fmla="*/ 690753 h 5215032"/>
                <a:gd name="connsiteX17" fmla="*/ 2825972 w 5403571"/>
                <a:gd name="connsiteY17" fmla="*/ 476250 h 5215032"/>
                <a:gd name="connsiteX18" fmla="*/ 2825972 w 5403571"/>
                <a:gd name="connsiteY18" fmla="*/ 0 h 5215032"/>
                <a:gd name="connsiteX19" fmla="*/ 1055370 w 5403571"/>
                <a:gd name="connsiteY19" fmla="*/ 941927 h 5215032"/>
                <a:gd name="connsiteX20" fmla="*/ 0 w 5403571"/>
                <a:gd name="connsiteY20" fmla="*/ 2504123 h 5215032"/>
                <a:gd name="connsiteX21" fmla="*/ 823817 w 5403571"/>
                <a:gd name="connsiteY21" fmla="*/ 4433983 h 5215032"/>
                <a:gd name="connsiteX22" fmla="*/ 2767298 w 5403571"/>
                <a:gd name="connsiteY22" fmla="*/ 5215033 h 5215032"/>
                <a:gd name="connsiteX23" fmla="*/ 4608291 w 5403571"/>
                <a:gd name="connsiteY23" fmla="*/ 4502849 h 5215032"/>
                <a:gd name="connsiteX24" fmla="*/ 5311807 w 5403571"/>
                <a:gd name="connsiteY24" fmla="*/ 2860262 h 5215032"/>
                <a:gd name="connsiteX25" fmla="*/ 4784122 w 5403571"/>
                <a:gd name="connsiteY25" fmla="*/ 964883 h 5215032"/>
                <a:gd name="connsiteX26" fmla="*/ 2825972 w 5403571"/>
                <a:gd name="connsiteY26" fmla="*/ 0 h 5215032"/>
                <a:gd name="connsiteX27" fmla="*/ 2825972 w 5403571"/>
                <a:gd name="connsiteY27" fmla="*/ 0 h 521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403571" h="5215032">
                  <a:moveTo>
                    <a:pt x="2825972" y="476250"/>
                  </a:moveTo>
                  <a:cubicBezTo>
                    <a:pt x="3142202" y="476250"/>
                    <a:pt x="3427000" y="545402"/>
                    <a:pt x="3696748" y="687705"/>
                  </a:cubicBezTo>
                  <a:cubicBezTo>
                    <a:pt x="3945636" y="819055"/>
                    <a:pt x="4181475" y="1012031"/>
                    <a:pt x="4417600" y="1277588"/>
                  </a:cubicBezTo>
                  <a:cubicBezTo>
                    <a:pt x="4619721" y="1504950"/>
                    <a:pt x="4768596" y="1746028"/>
                    <a:pt x="4848321" y="1974914"/>
                  </a:cubicBezTo>
                  <a:cubicBezTo>
                    <a:pt x="4938427" y="2233898"/>
                    <a:pt x="4940903" y="2469452"/>
                    <a:pt x="4855845" y="2695289"/>
                  </a:cubicBezTo>
                  <a:cubicBezTo>
                    <a:pt x="4716780" y="3064288"/>
                    <a:pt x="4647819" y="3333655"/>
                    <a:pt x="4597337" y="3530251"/>
                  </a:cubicBezTo>
                  <a:cubicBezTo>
                    <a:pt x="4557903" y="3684080"/>
                    <a:pt x="4529424" y="3795236"/>
                    <a:pt x="4486656" y="3883152"/>
                  </a:cubicBezTo>
                  <a:cubicBezTo>
                    <a:pt x="4456652" y="3944874"/>
                    <a:pt x="4406741" y="4026789"/>
                    <a:pt x="4264628" y="4165949"/>
                  </a:cubicBezTo>
                  <a:cubicBezTo>
                    <a:pt x="4060222" y="4366165"/>
                    <a:pt x="3845528" y="4508087"/>
                    <a:pt x="3608356" y="4599718"/>
                  </a:cubicBezTo>
                  <a:cubicBezTo>
                    <a:pt x="3366421" y="4693158"/>
                    <a:pt x="3091339" y="4738592"/>
                    <a:pt x="2767489" y="4738592"/>
                  </a:cubicBezTo>
                  <a:cubicBezTo>
                    <a:pt x="2163985" y="4738592"/>
                    <a:pt x="1594961" y="4509897"/>
                    <a:pt x="1165384" y="4094798"/>
                  </a:cubicBezTo>
                  <a:cubicBezTo>
                    <a:pt x="952405" y="3888962"/>
                    <a:pt x="785241" y="3648742"/>
                    <a:pt x="668369" y="3380709"/>
                  </a:cubicBezTo>
                  <a:cubicBezTo>
                    <a:pt x="547497" y="3103531"/>
                    <a:pt x="486251" y="2808542"/>
                    <a:pt x="486251" y="2503932"/>
                  </a:cubicBezTo>
                  <a:cubicBezTo>
                    <a:pt x="486251" y="2324672"/>
                    <a:pt x="531876" y="2179415"/>
                    <a:pt x="634270" y="2032730"/>
                  </a:cubicBezTo>
                  <a:cubicBezTo>
                    <a:pt x="744379" y="1874901"/>
                    <a:pt x="908114" y="1727835"/>
                    <a:pt x="1097756" y="1557623"/>
                  </a:cubicBezTo>
                  <a:cubicBezTo>
                    <a:pt x="1195673" y="1469708"/>
                    <a:pt x="1296924" y="1378744"/>
                    <a:pt x="1399223" y="1278541"/>
                  </a:cubicBezTo>
                  <a:cubicBezTo>
                    <a:pt x="1618298" y="1063943"/>
                    <a:pt x="1852803" y="841820"/>
                    <a:pt x="2099596" y="690753"/>
                  </a:cubicBezTo>
                  <a:cubicBezTo>
                    <a:pt x="2338769" y="544544"/>
                    <a:pt x="2569559" y="476250"/>
                    <a:pt x="2825972" y="476250"/>
                  </a:cubicBezTo>
                  <a:moveTo>
                    <a:pt x="2825972" y="0"/>
                  </a:moveTo>
                  <a:cubicBezTo>
                    <a:pt x="2061782" y="0"/>
                    <a:pt x="1556099" y="451390"/>
                    <a:pt x="1055370" y="941927"/>
                  </a:cubicBezTo>
                  <a:cubicBezTo>
                    <a:pt x="554546" y="1432465"/>
                    <a:pt x="0" y="1755553"/>
                    <a:pt x="0" y="2504123"/>
                  </a:cubicBezTo>
                  <a:cubicBezTo>
                    <a:pt x="0" y="3259360"/>
                    <a:pt x="315278" y="3942398"/>
                    <a:pt x="823817" y="4433983"/>
                  </a:cubicBezTo>
                  <a:cubicBezTo>
                    <a:pt x="1323499" y="4916996"/>
                    <a:pt x="2009870" y="5215033"/>
                    <a:pt x="2767298" y="5215033"/>
                  </a:cubicBezTo>
                  <a:cubicBezTo>
                    <a:pt x="3531489" y="5215033"/>
                    <a:pt x="4107466" y="4993386"/>
                    <a:pt x="4608291" y="4502849"/>
                  </a:cubicBezTo>
                  <a:cubicBezTo>
                    <a:pt x="5109115" y="4012311"/>
                    <a:pt x="4948333" y="3825145"/>
                    <a:pt x="5311807" y="2860262"/>
                  </a:cubicBezTo>
                  <a:cubicBezTo>
                    <a:pt x="5582889" y="2140839"/>
                    <a:pt x="5207413" y="1441133"/>
                    <a:pt x="4784122" y="964883"/>
                  </a:cubicBezTo>
                  <a:cubicBezTo>
                    <a:pt x="4276916" y="394240"/>
                    <a:pt x="3659124" y="0"/>
                    <a:pt x="2825972" y="0"/>
                  </a:cubicBezTo>
                  <a:lnTo>
                    <a:pt x="28259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449BB7DD-3AC4-4700-B992-7B8FD441A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1969" y="1450733"/>
              <a:ext cx="5253605" cy="5316811"/>
            </a:xfrm>
            <a:custGeom>
              <a:avLst/>
              <a:gdLst>
                <a:gd name="connsiteX0" fmla="*/ 5161121 w 5253605"/>
                <a:gd name="connsiteY0" fmla="*/ 2988712 h 5316811"/>
                <a:gd name="connsiteX1" fmla="*/ 5009674 w 5253605"/>
                <a:gd name="connsiteY1" fmla="*/ 3428671 h 5316811"/>
                <a:gd name="connsiteX2" fmla="*/ 4975955 w 5253605"/>
                <a:gd name="connsiteY2" fmla="*/ 3540304 h 5316811"/>
                <a:gd name="connsiteX3" fmla="*/ 4943380 w 5253605"/>
                <a:gd name="connsiteY3" fmla="*/ 3653366 h 5316811"/>
                <a:gd name="connsiteX4" fmla="*/ 4910995 w 5253605"/>
                <a:gd name="connsiteY4" fmla="*/ 3768619 h 5316811"/>
                <a:gd name="connsiteX5" fmla="*/ 4894421 w 5253605"/>
                <a:gd name="connsiteY5" fmla="*/ 3827102 h 5316811"/>
                <a:gd name="connsiteX6" fmla="*/ 4876514 w 5253605"/>
                <a:gd name="connsiteY6" fmla="*/ 3886824 h 5316811"/>
                <a:gd name="connsiteX7" fmla="*/ 4857179 w 5253605"/>
                <a:gd name="connsiteY7" fmla="*/ 3947307 h 5316811"/>
                <a:gd name="connsiteX8" fmla="*/ 4835843 w 5253605"/>
                <a:gd name="connsiteY8" fmla="*/ 4008458 h 5316811"/>
                <a:gd name="connsiteX9" fmla="*/ 4811935 w 5253605"/>
                <a:gd name="connsiteY9" fmla="*/ 4069990 h 5316811"/>
                <a:gd name="connsiteX10" fmla="*/ 4783932 w 5253605"/>
                <a:gd name="connsiteY10" fmla="*/ 4131236 h 5316811"/>
                <a:gd name="connsiteX11" fmla="*/ 4643057 w 5253605"/>
                <a:gd name="connsiteY11" fmla="*/ 4359931 h 5316811"/>
                <a:gd name="connsiteX12" fmla="*/ 4474178 w 5253605"/>
                <a:gd name="connsiteY12" fmla="*/ 4555670 h 5316811"/>
                <a:gd name="connsiteX13" fmla="*/ 4429792 w 5253605"/>
                <a:gd name="connsiteY13" fmla="*/ 4600913 h 5316811"/>
                <a:gd name="connsiteX14" fmla="*/ 4384929 w 5253605"/>
                <a:gd name="connsiteY14" fmla="*/ 4645681 h 5316811"/>
                <a:gd name="connsiteX15" fmla="*/ 4338733 w 5253605"/>
                <a:gd name="connsiteY15" fmla="*/ 4689400 h 5316811"/>
                <a:gd name="connsiteX16" fmla="*/ 4291965 w 5253605"/>
                <a:gd name="connsiteY16" fmla="*/ 4732739 h 5316811"/>
                <a:gd name="connsiteX17" fmla="*/ 4243864 w 5253605"/>
                <a:gd name="connsiteY17" fmla="*/ 4774840 h 5316811"/>
                <a:gd name="connsiteX18" fmla="*/ 4195001 w 5253605"/>
                <a:gd name="connsiteY18" fmla="*/ 4816464 h 5316811"/>
                <a:gd name="connsiteX19" fmla="*/ 4182713 w 5253605"/>
                <a:gd name="connsiteY19" fmla="*/ 4826846 h 5316811"/>
                <a:gd name="connsiteX20" fmla="*/ 4169950 w 5253605"/>
                <a:gd name="connsiteY20" fmla="*/ 4836752 h 5316811"/>
                <a:gd name="connsiteX21" fmla="*/ 4144423 w 5253605"/>
                <a:gd name="connsiteY21" fmla="*/ 4856469 h 5316811"/>
                <a:gd name="connsiteX22" fmla="*/ 4093274 w 5253605"/>
                <a:gd name="connsiteY22" fmla="*/ 4895998 h 5316811"/>
                <a:gd name="connsiteX23" fmla="*/ 3986975 w 5253605"/>
                <a:gd name="connsiteY23" fmla="*/ 4970674 h 5316811"/>
                <a:gd name="connsiteX24" fmla="*/ 3875818 w 5253605"/>
                <a:gd name="connsiteY24" fmla="*/ 5039159 h 5316811"/>
                <a:gd name="connsiteX25" fmla="*/ 3391757 w 5253605"/>
                <a:gd name="connsiteY25" fmla="*/ 5239184 h 5316811"/>
                <a:gd name="connsiteX26" fmla="*/ 2878931 w 5253605"/>
                <a:gd name="connsiteY26" fmla="*/ 5314431 h 5316811"/>
                <a:gd name="connsiteX27" fmla="*/ 2814828 w 5253605"/>
                <a:gd name="connsiteY27" fmla="*/ 5316145 h 5316811"/>
                <a:gd name="connsiteX28" fmla="*/ 2782824 w 5253605"/>
                <a:gd name="connsiteY28" fmla="*/ 5316812 h 5316811"/>
                <a:gd name="connsiteX29" fmla="*/ 2750915 w 5253605"/>
                <a:gd name="connsiteY29" fmla="*/ 5316336 h 5316811"/>
                <a:gd name="connsiteX30" fmla="*/ 2687193 w 5253605"/>
                <a:gd name="connsiteY30" fmla="*/ 5314812 h 5316811"/>
                <a:gd name="connsiteX31" fmla="*/ 2623280 w 5253605"/>
                <a:gd name="connsiteY31" fmla="*/ 5312050 h 5316811"/>
                <a:gd name="connsiteX32" fmla="*/ 2494598 w 5253605"/>
                <a:gd name="connsiteY32" fmla="*/ 5301572 h 5316811"/>
                <a:gd name="connsiteX33" fmla="*/ 2366772 w 5253605"/>
                <a:gd name="connsiteY33" fmla="*/ 5284713 h 5316811"/>
                <a:gd name="connsiteX34" fmla="*/ 2240280 w 5253605"/>
                <a:gd name="connsiteY34" fmla="*/ 5261377 h 5316811"/>
                <a:gd name="connsiteX35" fmla="*/ 2115312 w 5253605"/>
                <a:gd name="connsiteY35" fmla="*/ 5232516 h 5316811"/>
                <a:gd name="connsiteX36" fmla="*/ 1992154 w 5253605"/>
                <a:gd name="connsiteY36" fmla="*/ 5198226 h 5316811"/>
                <a:gd name="connsiteX37" fmla="*/ 1931289 w 5253605"/>
                <a:gd name="connsiteY37" fmla="*/ 5179081 h 5316811"/>
                <a:gd name="connsiteX38" fmla="*/ 1870805 w 5253605"/>
                <a:gd name="connsiteY38" fmla="*/ 5159269 h 5316811"/>
                <a:gd name="connsiteX39" fmla="*/ 1405985 w 5253605"/>
                <a:gd name="connsiteY39" fmla="*/ 4958482 h 5316811"/>
                <a:gd name="connsiteX40" fmla="*/ 980027 w 5253605"/>
                <a:gd name="connsiteY40" fmla="*/ 4689210 h 5316811"/>
                <a:gd name="connsiteX41" fmla="*/ 881634 w 5253605"/>
                <a:gd name="connsiteY41" fmla="*/ 4610438 h 5316811"/>
                <a:gd name="connsiteX42" fmla="*/ 787337 w 5253605"/>
                <a:gd name="connsiteY42" fmla="*/ 4526904 h 5316811"/>
                <a:gd name="connsiteX43" fmla="*/ 764191 w 5253605"/>
                <a:gd name="connsiteY43" fmla="*/ 4505568 h 5316811"/>
                <a:gd name="connsiteX44" fmla="*/ 752570 w 5253605"/>
                <a:gd name="connsiteY44" fmla="*/ 4494900 h 5316811"/>
                <a:gd name="connsiteX45" fmla="*/ 741426 w 5253605"/>
                <a:gd name="connsiteY45" fmla="*/ 4483756 h 5316811"/>
                <a:gd name="connsiteX46" fmla="*/ 697040 w 5253605"/>
                <a:gd name="connsiteY46" fmla="*/ 4439083 h 5316811"/>
                <a:gd name="connsiteX47" fmla="*/ 652748 w 5253605"/>
                <a:gd name="connsiteY47" fmla="*/ 4394221 h 5316811"/>
                <a:gd name="connsiteX48" fmla="*/ 610076 w 5253605"/>
                <a:gd name="connsiteY48" fmla="*/ 4347929 h 5316811"/>
                <a:gd name="connsiteX49" fmla="*/ 567595 w 5253605"/>
                <a:gd name="connsiteY49" fmla="*/ 4301352 h 5316811"/>
                <a:gd name="connsiteX50" fmla="*/ 527209 w 5253605"/>
                <a:gd name="connsiteY50" fmla="*/ 4252965 h 5316811"/>
                <a:gd name="connsiteX51" fmla="*/ 487204 w 5253605"/>
                <a:gd name="connsiteY51" fmla="*/ 4204292 h 5316811"/>
                <a:gd name="connsiteX52" fmla="*/ 449866 w 5253605"/>
                <a:gd name="connsiteY52" fmla="*/ 4153619 h 5316811"/>
                <a:gd name="connsiteX53" fmla="*/ 413004 w 5253605"/>
                <a:gd name="connsiteY53" fmla="*/ 4102565 h 5316811"/>
                <a:gd name="connsiteX54" fmla="*/ 379190 w 5253605"/>
                <a:gd name="connsiteY54" fmla="*/ 4049416 h 5316811"/>
                <a:gd name="connsiteX55" fmla="*/ 345853 w 5253605"/>
                <a:gd name="connsiteY55" fmla="*/ 3996076 h 5316811"/>
                <a:gd name="connsiteX56" fmla="*/ 315182 w 5253605"/>
                <a:gd name="connsiteY56" fmla="*/ 3941212 h 5316811"/>
                <a:gd name="connsiteX57" fmla="*/ 124492 w 5253605"/>
                <a:gd name="connsiteY57" fmla="*/ 3479630 h 5316811"/>
                <a:gd name="connsiteX58" fmla="*/ 27527 w 5253605"/>
                <a:gd name="connsiteY58" fmla="*/ 2994998 h 5316811"/>
                <a:gd name="connsiteX59" fmla="*/ 14573 w 5253605"/>
                <a:gd name="connsiteY59" fmla="*/ 2872792 h 5316811"/>
                <a:gd name="connsiteX60" fmla="*/ 6001 w 5253605"/>
                <a:gd name="connsiteY60" fmla="*/ 2750396 h 5316811"/>
                <a:gd name="connsiteX61" fmla="*/ 4858 w 5253605"/>
                <a:gd name="connsiteY61" fmla="*/ 2735061 h 5316811"/>
                <a:gd name="connsiteX62" fmla="*/ 4382 w 5253605"/>
                <a:gd name="connsiteY62" fmla="*/ 2719726 h 5316811"/>
                <a:gd name="connsiteX63" fmla="*/ 3429 w 5253605"/>
                <a:gd name="connsiteY63" fmla="*/ 2689055 h 5316811"/>
                <a:gd name="connsiteX64" fmla="*/ 1143 w 5253605"/>
                <a:gd name="connsiteY64" fmla="*/ 2627714 h 5316811"/>
                <a:gd name="connsiteX65" fmla="*/ 0 w 5253605"/>
                <a:gd name="connsiteY65" fmla="*/ 2596948 h 5316811"/>
                <a:gd name="connsiteX66" fmla="*/ 95 w 5253605"/>
                <a:gd name="connsiteY66" fmla="*/ 2565516 h 5316811"/>
                <a:gd name="connsiteX67" fmla="*/ 0 w 5253605"/>
                <a:gd name="connsiteY67" fmla="*/ 2534083 h 5316811"/>
                <a:gd name="connsiteX68" fmla="*/ 1334 w 5253605"/>
                <a:gd name="connsiteY68" fmla="*/ 2502556 h 5316811"/>
                <a:gd name="connsiteX69" fmla="*/ 31814 w 5253605"/>
                <a:gd name="connsiteY69" fmla="*/ 2249476 h 5316811"/>
                <a:gd name="connsiteX70" fmla="*/ 107156 w 5253605"/>
                <a:gd name="connsiteY70" fmla="*/ 2000874 h 5316811"/>
                <a:gd name="connsiteX71" fmla="*/ 368999 w 5253605"/>
                <a:gd name="connsiteY71" fmla="*/ 1552722 h 5316811"/>
                <a:gd name="connsiteX72" fmla="*/ 693706 w 5253605"/>
                <a:gd name="connsiteY72" fmla="*/ 1180390 h 5316811"/>
                <a:gd name="connsiteX73" fmla="*/ 854488 w 5253605"/>
                <a:gd name="connsiteY73" fmla="*/ 1011131 h 5316811"/>
                <a:gd name="connsiteX74" fmla="*/ 934784 w 5253605"/>
                <a:gd name="connsiteY74" fmla="*/ 924168 h 5316811"/>
                <a:gd name="connsiteX75" fmla="*/ 1019175 w 5253605"/>
                <a:gd name="connsiteY75" fmla="*/ 835014 h 5316811"/>
                <a:gd name="connsiteX76" fmla="*/ 1390841 w 5253605"/>
                <a:gd name="connsiteY76" fmla="*/ 492019 h 5316811"/>
                <a:gd name="connsiteX77" fmla="*/ 1838897 w 5253605"/>
                <a:gd name="connsiteY77" fmla="*/ 201792 h 5316811"/>
                <a:gd name="connsiteX78" fmla="*/ 2367058 w 5253605"/>
                <a:gd name="connsiteY78" fmla="*/ 26532 h 5316811"/>
                <a:gd name="connsiteX79" fmla="*/ 2401729 w 5253605"/>
                <a:gd name="connsiteY79" fmla="*/ 20721 h 5316811"/>
                <a:gd name="connsiteX80" fmla="*/ 2436495 w 5253605"/>
                <a:gd name="connsiteY80" fmla="*/ 16054 h 5316811"/>
                <a:gd name="connsiteX81" fmla="*/ 2471357 w 5253605"/>
                <a:gd name="connsiteY81" fmla="*/ 11577 h 5316811"/>
                <a:gd name="connsiteX82" fmla="*/ 2506218 w 5253605"/>
                <a:gd name="connsiteY82" fmla="*/ 8148 h 5316811"/>
                <a:gd name="connsiteX83" fmla="*/ 2576036 w 5253605"/>
                <a:gd name="connsiteY83" fmla="*/ 3100 h 5316811"/>
                <a:gd name="connsiteX84" fmla="*/ 2645759 w 5253605"/>
                <a:gd name="connsiteY84" fmla="*/ 528 h 5316811"/>
                <a:gd name="connsiteX85" fmla="*/ 2680526 w 5253605"/>
                <a:gd name="connsiteY85" fmla="*/ 147 h 5316811"/>
                <a:gd name="connsiteX86" fmla="*/ 2714816 w 5253605"/>
                <a:gd name="connsiteY86" fmla="*/ 433 h 5316811"/>
                <a:gd name="connsiteX87" fmla="*/ 2781967 w 5253605"/>
                <a:gd name="connsiteY87" fmla="*/ 3195 h 5316811"/>
                <a:gd name="connsiteX88" fmla="*/ 2849023 w 5253605"/>
                <a:gd name="connsiteY88" fmla="*/ 6148 h 5316811"/>
                <a:gd name="connsiteX89" fmla="*/ 2916174 w 5253605"/>
                <a:gd name="connsiteY89" fmla="*/ 12435 h 5316811"/>
                <a:gd name="connsiteX90" fmla="*/ 3444621 w 5253605"/>
                <a:gd name="connsiteY90" fmla="*/ 123401 h 5316811"/>
                <a:gd name="connsiteX91" fmla="*/ 3571589 w 5253605"/>
                <a:gd name="connsiteY91" fmla="*/ 169788 h 5316811"/>
                <a:gd name="connsiteX92" fmla="*/ 3602736 w 5253605"/>
                <a:gd name="connsiteY92" fmla="*/ 182551 h 5316811"/>
                <a:gd name="connsiteX93" fmla="*/ 3633597 w 5253605"/>
                <a:gd name="connsiteY93" fmla="*/ 195981 h 5316811"/>
                <a:gd name="connsiteX94" fmla="*/ 3695319 w 5253605"/>
                <a:gd name="connsiteY94" fmla="*/ 222937 h 5316811"/>
                <a:gd name="connsiteX95" fmla="*/ 3725799 w 5253605"/>
                <a:gd name="connsiteY95" fmla="*/ 237130 h 5316811"/>
                <a:gd name="connsiteX96" fmla="*/ 3740944 w 5253605"/>
                <a:gd name="connsiteY96" fmla="*/ 244368 h 5316811"/>
                <a:gd name="connsiteX97" fmla="*/ 3755327 w 5253605"/>
                <a:gd name="connsiteY97" fmla="*/ 253132 h 5316811"/>
                <a:gd name="connsiteX98" fmla="*/ 3812381 w 5253605"/>
                <a:gd name="connsiteY98" fmla="*/ 288660 h 5316811"/>
                <a:gd name="connsiteX99" fmla="*/ 3840575 w 5253605"/>
                <a:gd name="connsiteY99" fmla="*/ 306662 h 5316811"/>
                <a:gd name="connsiteX100" fmla="*/ 3867912 w 5253605"/>
                <a:gd name="connsiteY100" fmla="*/ 325807 h 5316811"/>
                <a:gd name="connsiteX101" fmla="*/ 3922014 w 5253605"/>
                <a:gd name="connsiteY101" fmla="*/ 364574 h 5316811"/>
                <a:gd name="connsiteX102" fmla="*/ 4307682 w 5253605"/>
                <a:gd name="connsiteY102" fmla="*/ 712522 h 5316811"/>
                <a:gd name="connsiteX103" fmla="*/ 4351592 w 5253605"/>
                <a:gd name="connsiteY103" fmla="*/ 758433 h 5316811"/>
                <a:gd name="connsiteX104" fmla="*/ 4393788 w 5253605"/>
                <a:gd name="connsiteY104" fmla="*/ 805486 h 5316811"/>
                <a:gd name="connsiteX105" fmla="*/ 4436078 w 5253605"/>
                <a:gd name="connsiteY105" fmla="*/ 852159 h 5316811"/>
                <a:gd name="connsiteX106" fmla="*/ 4477131 w 5253605"/>
                <a:gd name="connsiteY106" fmla="*/ 899593 h 5316811"/>
                <a:gd name="connsiteX107" fmla="*/ 4558189 w 5253605"/>
                <a:gd name="connsiteY107" fmla="*/ 994558 h 5316811"/>
                <a:gd name="connsiteX108" fmla="*/ 4598575 w 5253605"/>
                <a:gd name="connsiteY108" fmla="*/ 1041802 h 5316811"/>
                <a:gd name="connsiteX109" fmla="*/ 4639437 w 5253605"/>
                <a:gd name="connsiteY109" fmla="*/ 1088855 h 5316811"/>
                <a:gd name="connsiteX110" fmla="*/ 4800124 w 5253605"/>
                <a:gd name="connsiteY110" fmla="*/ 1281832 h 5316811"/>
                <a:gd name="connsiteX111" fmla="*/ 4943571 w 5253605"/>
                <a:gd name="connsiteY111" fmla="*/ 1489667 h 5316811"/>
                <a:gd name="connsiteX112" fmla="*/ 5163407 w 5253605"/>
                <a:gd name="connsiteY112" fmla="*/ 1951153 h 5316811"/>
                <a:gd name="connsiteX113" fmla="*/ 5253514 w 5253605"/>
                <a:gd name="connsiteY113" fmla="*/ 2466361 h 5316811"/>
                <a:gd name="connsiteX114" fmla="*/ 5231321 w 5253605"/>
                <a:gd name="connsiteY114" fmla="*/ 2731632 h 5316811"/>
                <a:gd name="connsiteX115" fmla="*/ 5161121 w 5253605"/>
                <a:gd name="connsiteY115" fmla="*/ 2988712 h 5316811"/>
                <a:gd name="connsiteX116" fmla="*/ 4854893 w 5253605"/>
                <a:gd name="connsiteY116" fmla="*/ 2877174 h 5316811"/>
                <a:gd name="connsiteX117" fmla="*/ 4932045 w 5253605"/>
                <a:gd name="connsiteY117" fmla="*/ 2465789 h 5316811"/>
                <a:gd name="connsiteX118" fmla="*/ 4869371 w 5253605"/>
                <a:gd name="connsiteY118" fmla="*/ 2043355 h 5316811"/>
                <a:gd name="connsiteX119" fmla="*/ 4688777 w 5253605"/>
                <a:gd name="connsiteY119" fmla="*/ 1639210 h 5316811"/>
                <a:gd name="connsiteX120" fmla="*/ 4566285 w 5253605"/>
                <a:gd name="connsiteY120" fmla="*/ 1449186 h 5316811"/>
                <a:gd name="connsiteX121" fmla="*/ 4427411 w 5253605"/>
                <a:gd name="connsiteY121" fmla="*/ 1268211 h 5316811"/>
                <a:gd name="connsiteX122" fmla="*/ 4262819 w 5253605"/>
                <a:gd name="connsiteY122" fmla="*/ 1106381 h 5316811"/>
                <a:gd name="connsiteX123" fmla="*/ 4174141 w 5253605"/>
                <a:gd name="connsiteY123" fmla="*/ 1033134 h 5316811"/>
                <a:gd name="connsiteX124" fmla="*/ 4128992 w 5253605"/>
                <a:gd name="connsiteY124" fmla="*/ 997891 h 5316811"/>
                <a:gd name="connsiteX125" fmla="*/ 4082225 w 5253605"/>
                <a:gd name="connsiteY125" fmla="*/ 965125 h 5316811"/>
                <a:gd name="connsiteX126" fmla="*/ 3690176 w 5253605"/>
                <a:gd name="connsiteY126" fmla="*/ 749479 h 5316811"/>
                <a:gd name="connsiteX127" fmla="*/ 3639598 w 5253605"/>
                <a:gd name="connsiteY127" fmla="*/ 728810 h 5316811"/>
                <a:gd name="connsiteX128" fmla="*/ 3614547 w 5253605"/>
                <a:gd name="connsiteY128" fmla="*/ 718237 h 5316811"/>
                <a:gd name="connsiteX129" fmla="*/ 3589020 w 5253605"/>
                <a:gd name="connsiteY129" fmla="*/ 708998 h 5316811"/>
                <a:gd name="connsiteX130" fmla="*/ 3538061 w 5253605"/>
                <a:gd name="connsiteY130" fmla="*/ 690996 h 5316811"/>
                <a:gd name="connsiteX131" fmla="*/ 3525393 w 5253605"/>
                <a:gd name="connsiteY131" fmla="*/ 686424 h 5316811"/>
                <a:gd name="connsiteX132" fmla="*/ 3513582 w 5253605"/>
                <a:gd name="connsiteY132" fmla="*/ 680233 h 5316811"/>
                <a:gd name="connsiteX133" fmla="*/ 3489198 w 5253605"/>
                <a:gd name="connsiteY133" fmla="*/ 669565 h 5316811"/>
                <a:gd name="connsiteX134" fmla="*/ 3439954 w 5253605"/>
                <a:gd name="connsiteY134" fmla="*/ 649467 h 5316811"/>
                <a:gd name="connsiteX135" fmla="*/ 3415379 w 5253605"/>
                <a:gd name="connsiteY135" fmla="*/ 639370 h 5316811"/>
                <a:gd name="connsiteX136" fmla="*/ 3390614 w 5253605"/>
                <a:gd name="connsiteY136" fmla="*/ 629845 h 5316811"/>
                <a:gd name="connsiteX137" fmla="*/ 3289935 w 5253605"/>
                <a:gd name="connsiteY137" fmla="*/ 596127 h 5316811"/>
                <a:gd name="connsiteX138" fmla="*/ 2872359 w 5253605"/>
                <a:gd name="connsiteY138" fmla="*/ 522879 h 5316811"/>
                <a:gd name="connsiteX139" fmla="*/ 2819114 w 5253605"/>
                <a:gd name="connsiteY139" fmla="*/ 519260 h 5316811"/>
                <a:gd name="connsiteX140" fmla="*/ 2765489 w 5253605"/>
                <a:gd name="connsiteY140" fmla="*/ 518593 h 5316811"/>
                <a:gd name="connsiteX141" fmla="*/ 2711863 w 5253605"/>
                <a:gd name="connsiteY141" fmla="*/ 517736 h 5316811"/>
                <a:gd name="connsiteX142" fmla="*/ 2685764 w 5253605"/>
                <a:gd name="connsiteY142" fmla="*/ 517927 h 5316811"/>
                <a:gd name="connsiteX143" fmla="*/ 2660142 w 5253605"/>
                <a:gd name="connsiteY143" fmla="*/ 518689 h 5316811"/>
                <a:gd name="connsiteX144" fmla="*/ 2609183 w 5253605"/>
                <a:gd name="connsiteY144" fmla="*/ 521546 h 5316811"/>
                <a:gd name="connsiteX145" fmla="*/ 2558606 w 5253605"/>
                <a:gd name="connsiteY145" fmla="*/ 526118 h 5316811"/>
                <a:gd name="connsiteX146" fmla="*/ 2533364 w 5253605"/>
                <a:gd name="connsiteY146" fmla="*/ 528690 h 5316811"/>
                <a:gd name="connsiteX147" fmla="*/ 2508314 w 5253605"/>
                <a:gd name="connsiteY147" fmla="*/ 532119 h 5316811"/>
                <a:gd name="connsiteX148" fmla="*/ 2483263 w 5253605"/>
                <a:gd name="connsiteY148" fmla="*/ 535548 h 5316811"/>
                <a:gd name="connsiteX149" fmla="*/ 2458403 w 5253605"/>
                <a:gd name="connsiteY149" fmla="*/ 539929 h 5316811"/>
                <a:gd name="connsiteX150" fmla="*/ 2073021 w 5253605"/>
                <a:gd name="connsiteY150" fmla="*/ 664993 h 5316811"/>
                <a:gd name="connsiteX151" fmla="*/ 1711262 w 5253605"/>
                <a:gd name="connsiteY151" fmla="*/ 892069 h 5316811"/>
                <a:gd name="connsiteX152" fmla="*/ 1361599 w 5253605"/>
                <a:gd name="connsiteY152" fmla="*/ 1183153 h 5316811"/>
                <a:gd name="connsiteX153" fmla="*/ 1182338 w 5253605"/>
                <a:gd name="connsiteY153" fmla="*/ 1342030 h 5316811"/>
                <a:gd name="connsiteX154" fmla="*/ 991553 w 5253605"/>
                <a:gd name="connsiteY154" fmla="*/ 1499859 h 5316811"/>
                <a:gd name="connsiteX155" fmla="*/ 616649 w 5253605"/>
                <a:gd name="connsiteY155" fmla="*/ 1785133 h 5316811"/>
                <a:gd name="connsiteX156" fmla="*/ 447580 w 5253605"/>
                <a:gd name="connsiteY156" fmla="*/ 1933056 h 5316811"/>
                <a:gd name="connsiteX157" fmla="*/ 306419 w 5253605"/>
                <a:gd name="connsiteY157" fmla="*/ 2101458 h 5316811"/>
                <a:gd name="connsiteX158" fmla="*/ 207740 w 5253605"/>
                <a:gd name="connsiteY158" fmla="*/ 2296720 h 5316811"/>
                <a:gd name="connsiteX159" fmla="*/ 159734 w 5253605"/>
                <a:gd name="connsiteY159" fmla="*/ 2513224 h 5316811"/>
                <a:gd name="connsiteX160" fmla="*/ 156972 w 5253605"/>
                <a:gd name="connsiteY160" fmla="*/ 2541132 h 5316811"/>
                <a:gd name="connsiteX161" fmla="*/ 155543 w 5253605"/>
                <a:gd name="connsiteY161" fmla="*/ 2569231 h 5316811"/>
                <a:gd name="connsiteX162" fmla="*/ 154305 w 5253605"/>
                <a:gd name="connsiteY162" fmla="*/ 2597424 h 5316811"/>
                <a:gd name="connsiteX163" fmla="*/ 154400 w 5253605"/>
                <a:gd name="connsiteY163" fmla="*/ 2626286 h 5316811"/>
                <a:gd name="connsiteX164" fmla="*/ 155162 w 5253605"/>
                <a:gd name="connsiteY164" fmla="*/ 2684102 h 5316811"/>
                <a:gd name="connsiteX165" fmla="*/ 155734 w 5253605"/>
                <a:gd name="connsiteY165" fmla="*/ 2713058 h 5316811"/>
                <a:gd name="connsiteX166" fmla="*/ 156019 w 5253605"/>
                <a:gd name="connsiteY166" fmla="*/ 2727536 h 5316811"/>
                <a:gd name="connsiteX167" fmla="*/ 157163 w 5253605"/>
                <a:gd name="connsiteY167" fmla="*/ 2741919 h 5316811"/>
                <a:gd name="connsiteX168" fmla="*/ 167450 w 5253605"/>
                <a:gd name="connsiteY168" fmla="*/ 2857171 h 5316811"/>
                <a:gd name="connsiteX169" fmla="*/ 185261 w 5253605"/>
                <a:gd name="connsiteY169" fmla="*/ 2971471 h 5316811"/>
                <a:gd name="connsiteX170" fmla="*/ 323374 w 5253605"/>
                <a:gd name="connsiteY170" fmla="*/ 3410288 h 5316811"/>
                <a:gd name="connsiteX171" fmla="*/ 539020 w 5253605"/>
                <a:gd name="connsiteY171" fmla="*/ 3812243 h 5316811"/>
                <a:gd name="connsiteX172" fmla="*/ 569405 w 5253605"/>
                <a:gd name="connsiteY172" fmla="*/ 3860249 h 5316811"/>
                <a:gd name="connsiteX173" fmla="*/ 601790 w 5253605"/>
                <a:gd name="connsiteY173" fmla="*/ 3906922 h 5316811"/>
                <a:gd name="connsiteX174" fmla="*/ 633698 w 5253605"/>
                <a:gd name="connsiteY174" fmla="*/ 3953785 h 5316811"/>
                <a:gd name="connsiteX175" fmla="*/ 667417 w 5253605"/>
                <a:gd name="connsiteY175" fmla="*/ 3999505 h 5316811"/>
                <a:gd name="connsiteX176" fmla="*/ 700564 w 5253605"/>
                <a:gd name="connsiteY176" fmla="*/ 4045606 h 5316811"/>
                <a:gd name="connsiteX177" fmla="*/ 735521 w 5253605"/>
                <a:gd name="connsiteY177" fmla="*/ 4090373 h 5316811"/>
                <a:gd name="connsiteX178" fmla="*/ 770287 w 5253605"/>
                <a:gd name="connsiteY178" fmla="*/ 4135331 h 5316811"/>
                <a:gd name="connsiteX179" fmla="*/ 806958 w 5253605"/>
                <a:gd name="connsiteY179" fmla="*/ 4178861 h 5316811"/>
                <a:gd name="connsiteX180" fmla="*/ 843915 w 5253605"/>
                <a:gd name="connsiteY180" fmla="*/ 4222104 h 5316811"/>
                <a:gd name="connsiteX181" fmla="*/ 882872 w 5253605"/>
                <a:gd name="connsiteY181" fmla="*/ 4263728 h 5316811"/>
                <a:gd name="connsiteX182" fmla="*/ 922401 w 5253605"/>
                <a:gd name="connsiteY182" fmla="*/ 4304781 h 5316811"/>
                <a:gd name="connsiteX183" fmla="*/ 932307 w 5253605"/>
                <a:gd name="connsiteY183" fmla="*/ 4315068 h 5316811"/>
                <a:gd name="connsiteX184" fmla="*/ 942689 w 5253605"/>
                <a:gd name="connsiteY184" fmla="*/ 4324783 h 5316811"/>
                <a:gd name="connsiteX185" fmla="*/ 963454 w 5253605"/>
                <a:gd name="connsiteY185" fmla="*/ 4344310 h 5316811"/>
                <a:gd name="connsiteX186" fmla="*/ 1005078 w 5253605"/>
                <a:gd name="connsiteY186" fmla="*/ 4383362 h 5316811"/>
                <a:gd name="connsiteX187" fmla="*/ 1015460 w 5253605"/>
                <a:gd name="connsiteY187" fmla="*/ 4393173 h 5316811"/>
                <a:gd name="connsiteX188" fmla="*/ 1026319 w 5253605"/>
                <a:gd name="connsiteY188" fmla="*/ 4402412 h 5316811"/>
                <a:gd name="connsiteX189" fmla="*/ 1047941 w 5253605"/>
                <a:gd name="connsiteY189" fmla="*/ 4420986 h 5316811"/>
                <a:gd name="connsiteX190" fmla="*/ 1135666 w 5253605"/>
                <a:gd name="connsiteY190" fmla="*/ 4494138 h 5316811"/>
                <a:gd name="connsiteX191" fmla="*/ 1520190 w 5253605"/>
                <a:gd name="connsiteY191" fmla="*/ 4741407 h 5316811"/>
                <a:gd name="connsiteX192" fmla="*/ 1949577 w 5253605"/>
                <a:gd name="connsiteY192" fmla="*/ 4898284 h 5316811"/>
                <a:gd name="connsiteX193" fmla="*/ 2005298 w 5253605"/>
                <a:gd name="connsiteY193" fmla="*/ 4910761 h 5316811"/>
                <a:gd name="connsiteX194" fmla="*/ 2061210 w 5253605"/>
                <a:gd name="connsiteY194" fmla="*/ 4922191 h 5316811"/>
                <a:gd name="connsiteX195" fmla="*/ 2117503 w 5253605"/>
                <a:gd name="connsiteY195" fmla="*/ 4931336 h 5316811"/>
                <a:gd name="connsiteX196" fmla="*/ 2145602 w 5253605"/>
                <a:gd name="connsiteY196" fmla="*/ 4935907 h 5316811"/>
                <a:gd name="connsiteX197" fmla="*/ 2173796 w 5253605"/>
                <a:gd name="connsiteY197" fmla="*/ 4939908 h 5316811"/>
                <a:gd name="connsiteX198" fmla="*/ 2286857 w 5253605"/>
                <a:gd name="connsiteY198" fmla="*/ 4952005 h 5316811"/>
                <a:gd name="connsiteX199" fmla="*/ 2400109 w 5253605"/>
                <a:gd name="connsiteY199" fmla="*/ 4958482 h 5316811"/>
                <a:gd name="connsiteX200" fmla="*/ 2513267 w 5253605"/>
                <a:gd name="connsiteY200" fmla="*/ 4959815 h 5316811"/>
                <a:gd name="connsiteX201" fmla="*/ 2569750 w 5253605"/>
                <a:gd name="connsiteY201" fmla="*/ 4958101 h 5316811"/>
                <a:gd name="connsiteX202" fmla="*/ 2626043 w 5253605"/>
                <a:gd name="connsiteY202" fmla="*/ 4956386 h 5316811"/>
                <a:gd name="connsiteX203" fmla="*/ 2682907 w 5253605"/>
                <a:gd name="connsiteY203" fmla="*/ 4953243 h 5316811"/>
                <a:gd name="connsiteX204" fmla="*/ 2739962 w 5253605"/>
                <a:gd name="connsiteY204" fmla="*/ 4949433 h 5316811"/>
                <a:gd name="connsiteX205" fmla="*/ 2768441 w 5253605"/>
                <a:gd name="connsiteY205" fmla="*/ 4947814 h 5316811"/>
                <a:gd name="connsiteX206" fmla="*/ 2796731 w 5253605"/>
                <a:gd name="connsiteY206" fmla="*/ 4945052 h 5316811"/>
                <a:gd name="connsiteX207" fmla="*/ 2853214 w 5253605"/>
                <a:gd name="connsiteY207" fmla="*/ 4939718 h 5316811"/>
                <a:gd name="connsiteX208" fmla="*/ 3293555 w 5253605"/>
                <a:gd name="connsiteY208" fmla="*/ 4866947 h 5316811"/>
                <a:gd name="connsiteX209" fmla="*/ 3709988 w 5253605"/>
                <a:gd name="connsiteY209" fmla="*/ 4726739 h 5316811"/>
                <a:gd name="connsiteX210" fmla="*/ 3809524 w 5253605"/>
                <a:gd name="connsiteY210" fmla="*/ 4678637 h 5316811"/>
                <a:gd name="connsiteX211" fmla="*/ 3906679 w 5253605"/>
                <a:gd name="connsiteY211" fmla="*/ 4624726 h 5316811"/>
                <a:gd name="connsiteX212" fmla="*/ 3954018 w 5253605"/>
                <a:gd name="connsiteY212" fmla="*/ 4595198 h 5316811"/>
                <a:gd name="connsiteX213" fmla="*/ 3977735 w 5253605"/>
                <a:gd name="connsiteY213" fmla="*/ 4580339 h 5316811"/>
                <a:gd name="connsiteX214" fmla="*/ 3989546 w 5253605"/>
                <a:gd name="connsiteY214" fmla="*/ 4572910 h 5316811"/>
                <a:gd name="connsiteX215" fmla="*/ 4000976 w 5253605"/>
                <a:gd name="connsiteY215" fmla="*/ 4564814 h 5316811"/>
                <a:gd name="connsiteX216" fmla="*/ 4046982 w 5253605"/>
                <a:gd name="connsiteY216" fmla="*/ 4532619 h 5316811"/>
                <a:gd name="connsiteX217" fmla="*/ 4092416 w 5253605"/>
                <a:gd name="connsiteY217" fmla="*/ 4499377 h 5316811"/>
                <a:gd name="connsiteX218" fmla="*/ 4136708 w 5253605"/>
                <a:gd name="connsiteY218" fmla="*/ 4464325 h 5316811"/>
                <a:gd name="connsiteX219" fmla="*/ 4180237 w 5253605"/>
                <a:gd name="connsiteY219" fmla="*/ 4428225 h 5316811"/>
                <a:gd name="connsiteX220" fmla="*/ 4222718 w 5253605"/>
                <a:gd name="connsiteY220" fmla="*/ 4390601 h 5316811"/>
                <a:gd name="connsiteX221" fmla="*/ 4264248 w 5253605"/>
                <a:gd name="connsiteY221" fmla="*/ 4352120 h 5316811"/>
                <a:gd name="connsiteX222" fmla="*/ 4413028 w 5253605"/>
                <a:gd name="connsiteY222" fmla="*/ 4189052 h 5316811"/>
                <a:gd name="connsiteX223" fmla="*/ 4522566 w 5253605"/>
                <a:gd name="connsiteY223" fmla="*/ 4011220 h 5316811"/>
                <a:gd name="connsiteX224" fmla="*/ 4543425 w 5253605"/>
                <a:gd name="connsiteY224" fmla="*/ 3963500 h 5316811"/>
                <a:gd name="connsiteX225" fmla="*/ 4561332 w 5253605"/>
                <a:gd name="connsiteY225" fmla="*/ 3913208 h 5316811"/>
                <a:gd name="connsiteX226" fmla="*/ 4577715 w 5253605"/>
                <a:gd name="connsiteY226" fmla="*/ 3861106 h 5316811"/>
                <a:gd name="connsiteX227" fmla="*/ 4593050 w 5253605"/>
                <a:gd name="connsiteY227" fmla="*/ 3807481 h 5316811"/>
                <a:gd name="connsiteX228" fmla="*/ 4706017 w 5253605"/>
                <a:gd name="connsiteY228" fmla="*/ 3343423 h 5316811"/>
                <a:gd name="connsiteX229" fmla="*/ 4854893 w 5253605"/>
                <a:gd name="connsiteY229" fmla="*/ 2877174 h 531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5253605" h="5316811">
                  <a:moveTo>
                    <a:pt x="5161121" y="2988712"/>
                  </a:moveTo>
                  <a:cubicBezTo>
                    <a:pt x="5107591" y="3134635"/>
                    <a:pt x="5055585" y="3280557"/>
                    <a:pt x="5009674" y="3428671"/>
                  </a:cubicBezTo>
                  <a:lnTo>
                    <a:pt x="4975955" y="3540304"/>
                  </a:lnTo>
                  <a:lnTo>
                    <a:pt x="4943380" y="3653366"/>
                  </a:lnTo>
                  <a:lnTo>
                    <a:pt x="4910995" y="3768619"/>
                  </a:lnTo>
                  <a:lnTo>
                    <a:pt x="4894421" y="3827102"/>
                  </a:lnTo>
                  <a:lnTo>
                    <a:pt x="4876514" y="3886824"/>
                  </a:lnTo>
                  <a:cubicBezTo>
                    <a:pt x="4870990" y="3906541"/>
                    <a:pt x="4863846" y="3927115"/>
                    <a:pt x="4857179" y="3947307"/>
                  </a:cubicBezTo>
                  <a:cubicBezTo>
                    <a:pt x="4850130" y="3967691"/>
                    <a:pt x="4844415" y="3987789"/>
                    <a:pt x="4835843" y="4008458"/>
                  </a:cubicBezTo>
                  <a:lnTo>
                    <a:pt x="4811935" y="4069990"/>
                  </a:lnTo>
                  <a:cubicBezTo>
                    <a:pt x="4802982" y="4090468"/>
                    <a:pt x="4793361" y="4110852"/>
                    <a:pt x="4783932" y="4131236"/>
                  </a:cubicBezTo>
                  <a:cubicBezTo>
                    <a:pt x="4744498" y="4211912"/>
                    <a:pt x="4697349" y="4290874"/>
                    <a:pt x="4643057" y="4359931"/>
                  </a:cubicBezTo>
                  <a:cubicBezTo>
                    <a:pt x="4590288" y="4430987"/>
                    <a:pt x="4532186" y="4493948"/>
                    <a:pt x="4474178" y="4555670"/>
                  </a:cubicBezTo>
                  <a:cubicBezTo>
                    <a:pt x="4459986" y="4571576"/>
                    <a:pt x="4444746" y="4586054"/>
                    <a:pt x="4429792" y="4600913"/>
                  </a:cubicBezTo>
                  <a:lnTo>
                    <a:pt x="4384929" y="4645681"/>
                  </a:lnTo>
                  <a:cubicBezTo>
                    <a:pt x="4370261" y="4660921"/>
                    <a:pt x="4354354" y="4674923"/>
                    <a:pt x="4338733" y="4689400"/>
                  </a:cubicBezTo>
                  <a:lnTo>
                    <a:pt x="4291965" y="4732739"/>
                  </a:lnTo>
                  <a:cubicBezTo>
                    <a:pt x="4276630" y="4747408"/>
                    <a:pt x="4259961" y="4760933"/>
                    <a:pt x="4243864" y="4774840"/>
                  </a:cubicBezTo>
                  <a:lnTo>
                    <a:pt x="4195001" y="4816464"/>
                  </a:lnTo>
                  <a:lnTo>
                    <a:pt x="4182713" y="4826846"/>
                  </a:lnTo>
                  <a:lnTo>
                    <a:pt x="4169950" y="4836752"/>
                  </a:lnTo>
                  <a:lnTo>
                    <a:pt x="4144423" y="4856469"/>
                  </a:lnTo>
                  <a:lnTo>
                    <a:pt x="4093274" y="4895998"/>
                  </a:lnTo>
                  <a:cubicBezTo>
                    <a:pt x="4058603" y="4921620"/>
                    <a:pt x="4022503" y="4945718"/>
                    <a:pt x="3986975" y="4970674"/>
                  </a:cubicBezTo>
                  <a:cubicBezTo>
                    <a:pt x="3950303" y="4993820"/>
                    <a:pt x="3913156" y="5016679"/>
                    <a:pt x="3875818" y="5039159"/>
                  </a:cubicBezTo>
                  <a:cubicBezTo>
                    <a:pt x="3724656" y="5126407"/>
                    <a:pt x="3560636" y="5194225"/>
                    <a:pt x="3391757" y="5239184"/>
                  </a:cubicBezTo>
                  <a:cubicBezTo>
                    <a:pt x="3222879" y="5284332"/>
                    <a:pt x="3049905" y="5307954"/>
                    <a:pt x="2878931" y="5314431"/>
                  </a:cubicBezTo>
                  <a:lnTo>
                    <a:pt x="2814828" y="5316145"/>
                  </a:lnTo>
                  <a:lnTo>
                    <a:pt x="2782824" y="5316812"/>
                  </a:lnTo>
                  <a:lnTo>
                    <a:pt x="2750915" y="5316336"/>
                  </a:lnTo>
                  <a:lnTo>
                    <a:pt x="2687193" y="5314812"/>
                  </a:lnTo>
                  <a:cubicBezTo>
                    <a:pt x="2665952" y="5314241"/>
                    <a:pt x="2644902" y="5314050"/>
                    <a:pt x="2623280" y="5312050"/>
                  </a:cubicBezTo>
                  <a:cubicBezTo>
                    <a:pt x="2580227" y="5308811"/>
                    <a:pt x="2537365" y="5306239"/>
                    <a:pt x="2494598" y="5301572"/>
                  </a:cubicBezTo>
                  <a:lnTo>
                    <a:pt x="2366772" y="5284713"/>
                  </a:lnTo>
                  <a:lnTo>
                    <a:pt x="2240280" y="5261377"/>
                  </a:lnTo>
                  <a:cubicBezTo>
                    <a:pt x="2198465" y="5252042"/>
                    <a:pt x="2156841" y="5242041"/>
                    <a:pt x="2115312" y="5232516"/>
                  </a:cubicBezTo>
                  <a:cubicBezTo>
                    <a:pt x="2073974" y="5222134"/>
                    <a:pt x="2033111" y="5209466"/>
                    <a:pt x="1992154" y="5198226"/>
                  </a:cubicBezTo>
                  <a:cubicBezTo>
                    <a:pt x="1971580" y="5192987"/>
                    <a:pt x="1951577" y="5185558"/>
                    <a:pt x="1931289" y="5179081"/>
                  </a:cubicBezTo>
                  <a:lnTo>
                    <a:pt x="1870805" y="5159269"/>
                  </a:lnTo>
                  <a:cubicBezTo>
                    <a:pt x="1710309" y="5104214"/>
                    <a:pt x="1554861" y="5037063"/>
                    <a:pt x="1405985" y="4958482"/>
                  </a:cubicBezTo>
                  <a:cubicBezTo>
                    <a:pt x="1257205" y="4879805"/>
                    <a:pt x="1113854" y="4790937"/>
                    <a:pt x="980027" y="4689210"/>
                  </a:cubicBezTo>
                  <a:cubicBezTo>
                    <a:pt x="945928" y="4664636"/>
                    <a:pt x="914019" y="4637204"/>
                    <a:pt x="881634" y="4610438"/>
                  </a:cubicBezTo>
                  <a:cubicBezTo>
                    <a:pt x="848678" y="4584245"/>
                    <a:pt x="818293" y="4555289"/>
                    <a:pt x="787337" y="4526904"/>
                  </a:cubicBezTo>
                  <a:lnTo>
                    <a:pt x="764191" y="4505568"/>
                  </a:lnTo>
                  <a:lnTo>
                    <a:pt x="752570" y="4494900"/>
                  </a:lnTo>
                  <a:lnTo>
                    <a:pt x="741426" y="4483756"/>
                  </a:lnTo>
                  <a:lnTo>
                    <a:pt x="697040" y="4439083"/>
                  </a:lnTo>
                  <a:cubicBezTo>
                    <a:pt x="682371" y="4424034"/>
                    <a:pt x="666941" y="4409842"/>
                    <a:pt x="652748" y="4394221"/>
                  </a:cubicBezTo>
                  <a:lnTo>
                    <a:pt x="610076" y="4347929"/>
                  </a:lnTo>
                  <a:cubicBezTo>
                    <a:pt x="595979" y="4332404"/>
                    <a:pt x="581311" y="4317259"/>
                    <a:pt x="567595" y="4301352"/>
                  </a:cubicBezTo>
                  <a:lnTo>
                    <a:pt x="527209" y="4252965"/>
                  </a:lnTo>
                  <a:cubicBezTo>
                    <a:pt x="513874" y="4236773"/>
                    <a:pt x="500158" y="4220771"/>
                    <a:pt x="487204" y="4204292"/>
                  </a:cubicBezTo>
                  <a:lnTo>
                    <a:pt x="449866" y="4153619"/>
                  </a:lnTo>
                  <a:lnTo>
                    <a:pt x="413004" y="4102565"/>
                  </a:lnTo>
                  <a:lnTo>
                    <a:pt x="379190" y="4049416"/>
                  </a:lnTo>
                  <a:cubicBezTo>
                    <a:pt x="367856" y="4031794"/>
                    <a:pt x="356902" y="4013887"/>
                    <a:pt x="345853" y="3996076"/>
                  </a:cubicBezTo>
                  <a:cubicBezTo>
                    <a:pt x="335280" y="3977978"/>
                    <a:pt x="325374" y="3959499"/>
                    <a:pt x="315182" y="3941212"/>
                  </a:cubicBezTo>
                  <a:cubicBezTo>
                    <a:pt x="233839" y="3794717"/>
                    <a:pt x="170974" y="3638888"/>
                    <a:pt x="124492" y="3479630"/>
                  </a:cubicBezTo>
                  <a:cubicBezTo>
                    <a:pt x="77724" y="3320277"/>
                    <a:pt x="47911" y="3157685"/>
                    <a:pt x="27527" y="2994998"/>
                  </a:cubicBezTo>
                  <a:cubicBezTo>
                    <a:pt x="23527" y="2954136"/>
                    <a:pt x="19336" y="2913464"/>
                    <a:pt x="14573" y="2872792"/>
                  </a:cubicBezTo>
                  <a:cubicBezTo>
                    <a:pt x="11811" y="2831930"/>
                    <a:pt x="9239" y="2791163"/>
                    <a:pt x="6001" y="2750396"/>
                  </a:cubicBezTo>
                  <a:lnTo>
                    <a:pt x="4858" y="2735061"/>
                  </a:lnTo>
                  <a:lnTo>
                    <a:pt x="4382" y="2719726"/>
                  </a:lnTo>
                  <a:lnTo>
                    <a:pt x="3429" y="2689055"/>
                  </a:lnTo>
                  <a:lnTo>
                    <a:pt x="1143" y="2627714"/>
                  </a:lnTo>
                  <a:cubicBezTo>
                    <a:pt x="857" y="2617427"/>
                    <a:pt x="95" y="2607331"/>
                    <a:pt x="0" y="2596948"/>
                  </a:cubicBezTo>
                  <a:lnTo>
                    <a:pt x="95" y="2565516"/>
                  </a:lnTo>
                  <a:lnTo>
                    <a:pt x="0" y="2534083"/>
                  </a:lnTo>
                  <a:cubicBezTo>
                    <a:pt x="286" y="2523606"/>
                    <a:pt x="857" y="2513033"/>
                    <a:pt x="1334" y="2502556"/>
                  </a:cubicBezTo>
                  <a:cubicBezTo>
                    <a:pt x="4572" y="2418450"/>
                    <a:pt x="14288" y="2333677"/>
                    <a:pt x="31814" y="2249476"/>
                  </a:cubicBezTo>
                  <a:cubicBezTo>
                    <a:pt x="49340" y="2165371"/>
                    <a:pt x="74771" y="2081932"/>
                    <a:pt x="107156" y="2000874"/>
                  </a:cubicBezTo>
                  <a:cubicBezTo>
                    <a:pt x="172307" y="1838568"/>
                    <a:pt x="266129" y="1688454"/>
                    <a:pt x="368999" y="1552722"/>
                  </a:cubicBezTo>
                  <a:cubicBezTo>
                    <a:pt x="472250" y="1416896"/>
                    <a:pt x="584359" y="1295071"/>
                    <a:pt x="693706" y="1180390"/>
                  </a:cubicBezTo>
                  <a:cubicBezTo>
                    <a:pt x="748379" y="1122955"/>
                    <a:pt x="802672" y="1067233"/>
                    <a:pt x="854488" y="1011131"/>
                  </a:cubicBezTo>
                  <a:lnTo>
                    <a:pt x="934784" y="924168"/>
                  </a:lnTo>
                  <a:cubicBezTo>
                    <a:pt x="962501" y="894354"/>
                    <a:pt x="990600" y="864637"/>
                    <a:pt x="1019175" y="835014"/>
                  </a:cubicBezTo>
                  <a:cubicBezTo>
                    <a:pt x="1133380" y="716618"/>
                    <a:pt x="1255490" y="600318"/>
                    <a:pt x="1390841" y="492019"/>
                  </a:cubicBezTo>
                  <a:cubicBezTo>
                    <a:pt x="1525905" y="383814"/>
                    <a:pt x="1674876" y="283611"/>
                    <a:pt x="1838897" y="201792"/>
                  </a:cubicBezTo>
                  <a:cubicBezTo>
                    <a:pt x="2002536" y="119972"/>
                    <a:pt x="2182082" y="57869"/>
                    <a:pt x="2367058" y="26532"/>
                  </a:cubicBezTo>
                  <a:lnTo>
                    <a:pt x="2401729" y="20721"/>
                  </a:lnTo>
                  <a:cubicBezTo>
                    <a:pt x="2413349" y="19007"/>
                    <a:pt x="2424970" y="17578"/>
                    <a:pt x="2436495" y="16054"/>
                  </a:cubicBezTo>
                  <a:lnTo>
                    <a:pt x="2471357" y="11577"/>
                  </a:lnTo>
                  <a:cubicBezTo>
                    <a:pt x="2482977" y="10149"/>
                    <a:pt x="2494598" y="9291"/>
                    <a:pt x="2506218" y="8148"/>
                  </a:cubicBezTo>
                  <a:cubicBezTo>
                    <a:pt x="2529459" y="6148"/>
                    <a:pt x="2552796" y="3957"/>
                    <a:pt x="2576036" y="3100"/>
                  </a:cubicBezTo>
                  <a:cubicBezTo>
                    <a:pt x="2599277" y="2052"/>
                    <a:pt x="2622614" y="433"/>
                    <a:pt x="2645759" y="528"/>
                  </a:cubicBezTo>
                  <a:lnTo>
                    <a:pt x="2680526" y="147"/>
                  </a:lnTo>
                  <a:cubicBezTo>
                    <a:pt x="2692146" y="-43"/>
                    <a:pt x="2703767" y="-138"/>
                    <a:pt x="2714816" y="433"/>
                  </a:cubicBezTo>
                  <a:lnTo>
                    <a:pt x="2781967" y="3195"/>
                  </a:lnTo>
                  <a:lnTo>
                    <a:pt x="2849023" y="6148"/>
                  </a:lnTo>
                  <a:cubicBezTo>
                    <a:pt x="2871407" y="7291"/>
                    <a:pt x="2893790" y="10339"/>
                    <a:pt x="2916174" y="12435"/>
                  </a:cubicBezTo>
                  <a:cubicBezTo>
                    <a:pt x="3095054" y="29675"/>
                    <a:pt x="3273362" y="66346"/>
                    <a:pt x="3444621" y="123401"/>
                  </a:cubicBezTo>
                  <a:lnTo>
                    <a:pt x="3571589" y="169788"/>
                  </a:lnTo>
                  <a:cubicBezTo>
                    <a:pt x="3582257" y="173407"/>
                    <a:pt x="3592449" y="178170"/>
                    <a:pt x="3602736" y="182551"/>
                  </a:cubicBezTo>
                  <a:lnTo>
                    <a:pt x="3633597" y="195981"/>
                  </a:lnTo>
                  <a:lnTo>
                    <a:pt x="3695319" y="222937"/>
                  </a:lnTo>
                  <a:cubicBezTo>
                    <a:pt x="3705606" y="227414"/>
                    <a:pt x="3715893" y="231891"/>
                    <a:pt x="3725799" y="237130"/>
                  </a:cubicBezTo>
                  <a:cubicBezTo>
                    <a:pt x="3730847" y="239606"/>
                    <a:pt x="3735991" y="241702"/>
                    <a:pt x="3740944" y="244368"/>
                  </a:cubicBezTo>
                  <a:cubicBezTo>
                    <a:pt x="3745802" y="247131"/>
                    <a:pt x="3750564" y="250274"/>
                    <a:pt x="3755327" y="253132"/>
                  </a:cubicBezTo>
                  <a:lnTo>
                    <a:pt x="3812381" y="288660"/>
                  </a:lnTo>
                  <a:cubicBezTo>
                    <a:pt x="3821811" y="294660"/>
                    <a:pt x="3831527" y="300185"/>
                    <a:pt x="3840575" y="306662"/>
                  </a:cubicBezTo>
                  <a:lnTo>
                    <a:pt x="3867912" y="325807"/>
                  </a:lnTo>
                  <a:lnTo>
                    <a:pt x="3922014" y="364574"/>
                  </a:lnTo>
                  <a:cubicBezTo>
                    <a:pt x="4064603" y="469730"/>
                    <a:pt x="4190619" y="589745"/>
                    <a:pt x="4307682" y="712522"/>
                  </a:cubicBezTo>
                  <a:cubicBezTo>
                    <a:pt x="4322255" y="727953"/>
                    <a:pt x="4336923" y="743288"/>
                    <a:pt x="4351592" y="758433"/>
                  </a:cubicBezTo>
                  <a:lnTo>
                    <a:pt x="4393788" y="805486"/>
                  </a:lnTo>
                  <a:lnTo>
                    <a:pt x="4436078" y="852159"/>
                  </a:lnTo>
                  <a:cubicBezTo>
                    <a:pt x="4450366" y="867589"/>
                    <a:pt x="4463320" y="883972"/>
                    <a:pt x="4477131" y="899593"/>
                  </a:cubicBezTo>
                  <a:cubicBezTo>
                    <a:pt x="4504087" y="931407"/>
                    <a:pt x="4532091" y="962458"/>
                    <a:pt x="4558189" y="994558"/>
                  </a:cubicBezTo>
                  <a:cubicBezTo>
                    <a:pt x="4571524" y="1010369"/>
                    <a:pt x="4584859" y="1026276"/>
                    <a:pt x="4598575" y="1041802"/>
                  </a:cubicBezTo>
                  <a:cubicBezTo>
                    <a:pt x="4612100" y="1057423"/>
                    <a:pt x="4626007" y="1072758"/>
                    <a:pt x="4639437" y="1088855"/>
                  </a:cubicBezTo>
                  <a:cubicBezTo>
                    <a:pt x="4694111" y="1152006"/>
                    <a:pt x="4748594" y="1215538"/>
                    <a:pt x="4800124" y="1281832"/>
                  </a:cubicBezTo>
                  <a:cubicBezTo>
                    <a:pt x="4851750" y="1348030"/>
                    <a:pt x="4899088" y="1417849"/>
                    <a:pt x="4943571" y="1489667"/>
                  </a:cubicBezTo>
                  <a:cubicBezTo>
                    <a:pt x="5032344" y="1633495"/>
                    <a:pt x="5107782" y="1787514"/>
                    <a:pt x="5163407" y="1951153"/>
                  </a:cubicBezTo>
                  <a:cubicBezTo>
                    <a:pt x="5218843" y="2114602"/>
                    <a:pt x="5251990" y="2289005"/>
                    <a:pt x="5253514" y="2466361"/>
                  </a:cubicBezTo>
                  <a:cubicBezTo>
                    <a:pt x="5254562" y="2554943"/>
                    <a:pt x="5246656" y="2644002"/>
                    <a:pt x="5231321" y="2731632"/>
                  </a:cubicBezTo>
                  <a:cubicBezTo>
                    <a:pt x="5215700" y="2819262"/>
                    <a:pt x="5191792" y="2905463"/>
                    <a:pt x="5161121" y="2988712"/>
                  </a:cubicBezTo>
                  <a:close/>
                  <a:moveTo>
                    <a:pt x="4854893" y="2877174"/>
                  </a:moveTo>
                  <a:cubicBezTo>
                    <a:pt x="4904137" y="2745062"/>
                    <a:pt x="4929950" y="2606473"/>
                    <a:pt x="4932045" y="2465789"/>
                  </a:cubicBezTo>
                  <a:cubicBezTo>
                    <a:pt x="4934331" y="2325105"/>
                    <a:pt x="4911567" y="2182516"/>
                    <a:pt x="4869371" y="2043355"/>
                  </a:cubicBezTo>
                  <a:cubicBezTo>
                    <a:pt x="4827366" y="1903909"/>
                    <a:pt x="4764596" y="1768559"/>
                    <a:pt x="4688777" y="1639210"/>
                  </a:cubicBezTo>
                  <a:cubicBezTo>
                    <a:pt x="4650963" y="1574440"/>
                    <a:pt x="4609148" y="1511575"/>
                    <a:pt x="4566285" y="1449186"/>
                  </a:cubicBezTo>
                  <a:cubicBezTo>
                    <a:pt x="4523232" y="1386892"/>
                    <a:pt x="4477608" y="1325742"/>
                    <a:pt x="4427411" y="1268211"/>
                  </a:cubicBezTo>
                  <a:cubicBezTo>
                    <a:pt x="4376261" y="1211156"/>
                    <a:pt x="4321302" y="1156197"/>
                    <a:pt x="4262819" y="1106381"/>
                  </a:cubicBezTo>
                  <a:cubicBezTo>
                    <a:pt x="4234339" y="1080473"/>
                    <a:pt x="4204335" y="1056661"/>
                    <a:pt x="4174141" y="1033134"/>
                  </a:cubicBezTo>
                  <a:cubicBezTo>
                    <a:pt x="4159091" y="1021323"/>
                    <a:pt x="4144137" y="1009417"/>
                    <a:pt x="4128992" y="997891"/>
                  </a:cubicBezTo>
                  <a:cubicBezTo>
                    <a:pt x="4113467" y="986842"/>
                    <a:pt x="4097846" y="975889"/>
                    <a:pt x="4082225" y="965125"/>
                  </a:cubicBezTo>
                  <a:cubicBezTo>
                    <a:pt x="3957542" y="877876"/>
                    <a:pt x="3824478" y="806915"/>
                    <a:pt x="3690176" y="749479"/>
                  </a:cubicBezTo>
                  <a:lnTo>
                    <a:pt x="3639598" y="728810"/>
                  </a:lnTo>
                  <a:lnTo>
                    <a:pt x="3614547" y="718237"/>
                  </a:lnTo>
                  <a:cubicBezTo>
                    <a:pt x="3606260" y="714618"/>
                    <a:pt x="3597497" y="712046"/>
                    <a:pt x="3589020" y="708998"/>
                  </a:cubicBezTo>
                  <a:lnTo>
                    <a:pt x="3538061" y="690996"/>
                  </a:lnTo>
                  <a:cubicBezTo>
                    <a:pt x="3533871" y="689472"/>
                    <a:pt x="3529584" y="688043"/>
                    <a:pt x="3525393" y="686424"/>
                  </a:cubicBezTo>
                  <a:cubicBezTo>
                    <a:pt x="3521297" y="684614"/>
                    <a:pt x="3517583" y="682233"/>
                    <a:pt x="3513582" y="680233"/>
                  </a:cubicBezTo>
                  <a:cubicBezTo>
                    <a:pt x="3505676" y="676137"/>
                    <a:pt x="3497390" y="672898"/>
                    <a:pt x="3489198" y="669565"/>
                  </a:cubicBezTo>
                  <a:lnTo>
                    <a:pt x="3439954" y="649467"/>
                  </a:lnTo>
                  <a:lnTo>
                    <a:pt x="3415379" y="639370"/>
                  </a:lnTo>
                  <a:cubicBezTo>
                    <a:pt x="3407188" y="636037"/>
                    <a:pt x="3399092" y="632417"/>
                    <a:pt x="3390614" y="629845"/>
                  </a:cubicBezTo>
                  <a:lnTo>
                    <a:pt x="3289935" y="596127"/>
                  </a:lnTo>
                  <a:cubicBezTo>
                    <a:pt x="3154490" y="555360"/>
                    <a:pt x="3014377" y="531833"/>
                    <a:pt x="2872359" y="522879"/>
                  </a:cubicBezTo>
                  <a:cubicBezTo>
                    <a:pt x="2854547" y="521832"/>
                    <a:pt x="2837021" y="519641"/>
                    <a:pt x="2819114" y="519260"/>
                  </a:cubicBezTo>
                  <a:lnTo>
                    <a:pt x="2765489" y="518593"/>
                  </a:lnTo>
                  <a:lnTo>
                    <a:pt x="2711863" y="517736"/>
                  </a:lnTo>
                  <a:cubicBezTo>
                    <a:pt x="2702814" y="517355"/>
                    <a:pt x="2694242" y="517546"/>
                    <a:pt x="2685764" y="517927"/>
                  </a:cubicBezTo>
                  <a:lnTo>
                    <a:pt x="2660142" y="518689"/>
                  </a:lnTo>
                  <a:cubicBezTo>
                    <a:pt x="2642997" y="518784"/>
                    <a:pt x="2626138" y="520498"/>
                    <a:pt x="2609183" y="521546"/>
                  </a:cubicBezTo>
                  <a:cubicBezTo>
                    <a:pt x="2592134" y="522308"/>
                    <a:pt x="2575370" y="524404"/>
                    <a:pt x="2558606" y="526118"/>
                  </a:cubicBezTo>
                  <a:cubicBezTo>
                    <a:pt x="2550224" y="526975"/>
                    <a:pt x="2541746" y="527547"/>
                    <a:pt x="2533364" y="528690"/>
                  </a:cubicBezTo>
                  <a:lnTo>
                    <a:pt x="2508314" y="532119"/>
                  </a:lnTo>
                  <a:lnTo>
                    <a:pt x="2483263" y="535548"/>
                  </a:lnTo>
                  <a:lnTo>
                    <a:pt x="2458403" y="539929"/>
                  </a:lnTo>
                  <a:cubicBezTo>
                    <a:pt x="2325910" y="563075"/>
                    <a:pt x="2197418" y="604699"/>
                    <a:pt x="2073021" y="664993"/>
                  </a:cubicBezTo>
                  <a:cubicBezTo>
                    <a:pt x="1948529" y="725000"/>
                    <a:pt x="1828705" y="803296"/>
                    <a:pt x="1711262" y="892069"/>
                  </a:cubicBezTo>
                  <a:cubicBezTo>
                    <a:pt x="1593818" y="981032"/>
                    <a:pt x="1478566" y="1080283"/>
                    <a:pt x="1361599" y="1183153"/>
                  </a:cubicBezTo>
                  <a:lnTo>
                    <a:pt x="1182338" y="1342030"/>
                  </a:lnTo>
                  <a:cubicBezTo>
                    <a:pt x="1118997" y="1397084"/>
                    <a:pt x="1055370" y="1449662"/>
                    <a:pt x="991553" y="1499859"/>
                  </a:cubicBezTo>
                  <a:cubicBezTo>
                    <a:pt x="864013" y="1600538"/>
                    <a:pt x="735521" y="1690645"/>
                    <a:pt x="616649" y="1785133"/>
                  </a:cubicBezTo>
                  <a:cubicBezTo>
                    <a:pt x="557117" y="1832376"/>
                    <a:pt x="500158" y="1880954"/>
                    <a:pt x="447580" y="1933056"/>
                  </a:cubicBezTo>
                  <a:cubicBezTo>
                    <a:pt x="395002" y="1985062"/>
                    <a:pt x="346901" y="2040688"/>
                    <a:pt x="306419" y="2101458"/>
                  </a:cubicBezTo>
                  <a:cubicBezTo>
                    <a:pt x="265652" y="2161942"/>
                    <a:pt x="232315" y="2227474"/>
                    <a:pt x="207740" y="2296720"/>
                  </a:cubicBezTo>
                  <a:cubicBezTo>
                    <a:pt x="183071" y="2365967"/>
                    <a:pt x="167164" y="2438833"/>
                    <a:pt x="159734" y="2513224"/>
                  </a:cubicBezTo>
                  <a:lnTo>
                    <a:pt x="156972" y="2541132"/>
                  </a:lnTo>
                  <a:lnTo>
                    <a:pt x="155543" y="2569231"/>
                  </a:lnTo>
                  <a:lnTo>
                    <a:pt x="154305" y="2597424"/>
                  </a:lnTo>
                  <a:cubicBezTo>
                    <a:pt x="154115" y="2606949"/>
                    <a:pt x="154305" y="2616665"/>
                    <a:pt x="154400" y="2626286"/>
                  </a:cubicBezTo>
                  <a:lnTo>
                    <a:pt x="155162" y="2684102"/>
                  </a:lnTo>
                  <a:lnTo>
                    <a:pt x="155734" y="2713058"/>
                  </a:lnTo>
                  <a:lnTo>
                    <a:pt x="156019" y="2727536"/>
                  </a:lnTo>
                  <a:lnTo>
                    <a:pt x="157163" y="2741919"/>
                  </a:lnTo>
                  <a:cubicBezTo>
                    <a:pt x="160211" y="2780400"/>
                    <a:pt x="163354" y="2818881"/>
                    <a:pt x="167450" y="2857171"/>
                  </a:cubicBezTo>
                  <a:cubicBezTo>
                    <a:pt x="172974" y="2895367"/>
                    <a:pt x="179070" y="2933467"/>
                    <a:pt x="185261" y="2971471"/>
                  </a:cubicBezTo>
                  <a:cubicBezTo>
                    <a:pt x="213741" y="3123109"/>
                    <a:pt x="262604" y="3270080"/>
                    <a:pt x="323374" y="3410288"/>
                  </a:cubicBezTo>
                  <a:cubicBezTo>
                    <a:pt x="384334" y="3550687"/>
                    <a:pt x="457772" y="3684322"/>
                    <a:pt x="539020" y="3812243"/>
                  </a:cubicBezTo>
                  <a:cubicBezTo>
                    <a:pt x="549212" y="3828245"/>
                    <a:pt x="559022" y="3844438"/>
                    <a:pt x="569405" y="3860249"/>
                  </a:cubicBezTo>
                  <a:cubicBezTo>
                    <a:pt x="580263" y="3875775"/>
                    <a:pt x="591217" y="3891301"/>
                    <a:pt x="601790" y="3906922"/>
                  </a:cubicBezTo>
                  <a:lnTo>
                    <a:pt x="633698" y="3953785"/>
                  </a:lnTo>
                  <a:lnTo>
                    <a:pt x="667417" y="3999505"/>
                  </a:lnTo>
                  <a:cubicBezTo>
                    <a:pt x="678656" y="4014745"/>
                    <a:pt x="689515" y="4030270"/>
                    <a:pt x="700564" y="4045606"/>
                  </a:cubicBezTo>
                  <a:lnTo>
                    <a:pt x="735521" y="4090373"/>
                  </a:lnTo>
                  <a:lnTo>
                    <a:pt x="770287" y="4135331"/>
                  </a:lnTo>
                  <a:cubicBezTo>
                    <a:pt x="782098" y="4150190"/>
                    <a:pt x="794766" y="4164287"/>
                    <a:pt x="806958" y="4178861"/>
                  </a:cubicBezTo>
                  <a:lnTo>
                    <a:pt x="843915" y="4222104"/>
                  </a:lnTo>
                  <a:cubicBezTo>
                    <a:pt x="856298" y="4236487"/>
                    <a:pt x="869823" y="4249822"/>
                    <a:pt x="882872" y="4263728"/>
                  </a:cubicBezTo>
                  <a:lnTo>
                    <a:pt x="922401" y="4304781"/>
                  </a:lnTo>
                  <a:lnTo>
                    <a:pt x="932307" y="4315068"/>
                  </a:lnTo>
                  <a:lnTo>
                    <a:pt x="942689" y="4324783"/>
                  </a:lnTo>
                  <a:lnTo>
                    <a:pt x="963454" y="4344310"/>
                  </a:lnTo>
                  <a:lnTo>
                    <a:pt x="1005078" y="4383362"/>
                  </a:lnTo>
                  <a:lnTo>
                    <a:pt x="1015460" y="4393173"/>
                  </a:lnTo>
                  <a:lnTo>
                    <a:pt x="1026319" y="4402412"/>
                  </a:lnTo>
                  <a:lnTo>
                    <a:pt x="1047941" y="4420986"/>
                  </a:lnTo>
                  <a:cubicBezTo>
                    <a:pt x="1076801" y="4445751"/>
                    <a:pt x="1105186" y="4471183"/>
                    <a:pt x="1135666" y="4494138"/>
                  </a:cubicBezTo>
                  <a:cubicBezTo>
                    <a:pt x="1254824" y="4589102"/>
                    <a:pt x="1383221" y="4673494"/>
                    <a:pt x="1520190" y="4741407"/>
                  </a:cubicBezTo>
                  <a:cubicBezTo>
                    <a:pt x="1657064" y="4809511"/>
                    <a:pt x="1801463" y="4862375"/>
                    <a:pt x="1949577" y="4898284"/>
                  </a:cubicBezTo>
                  <a:lnTo>
                    <a:pt x="2005298" y="4910761"/>
                  </a:lnTo>
                  <a:cubicBezTo>
                    <a:pt x="2023967" y="4914667"/>
                    <a:pt x="2042255" y="4919525"/>
                    <a:pt x="2061210" y="4922191"/>
                  </a:cubicBezTo>
                  <a:lnTo>
                    <a:pt x="2117503" y="4931336"/>
                  </a:lnTo>
                  <a:lnTo>
                    <a:pt x="2145602" y="4935907"/>
                  </a:lnTo>
                  <a:cubicBezTo>
                    <a:pt x="2154936" y="4937432"/>
                    <a:pt x="2164271" y="4939051"/>
                    <a:pt x="2173796" y="4939908"/>
                  </a:cubicBezTo>
                  <a:cubicBezTo>
                    <a:pt x="2211610" y="4943909"/>
                    <a:pt x="2249234" y="4948576"/>
                    <a:pt x="2286857" y="4952005"/>
                  </a:cubicBezTo>
                  <a:lnTo>
                    <a:pt x="2400109" y="4958482"/>
                  </a:lnTo>
                  <a:lnTo>
                    <a:pt x="2513267" y="4959815"/>
                  </a:lnTo>
                  <a:cubicBezTo>
                    <a:pt x="2532031" y="4960101"/>
                    <a:pt x="2550986" y="4958577"/>
                    <a:pt x="2569750" y="4958101"/>
                  </a:cubicBezTo>
                  <a:lnTo>
                    <a:pt x="2626043" y="4956386"/>
                  </a:lnTo>
                  <a:cubicBezTo>
                    <a:pt x="2644616" y="4956196"/>
                    <a:pt x="2663857" y="4954481"/>
                    <a:pt x="2682907" y="4953243"/>
                  </a:cubicBezTo>
                  <a:lnTo>
                    <a:pt x="2739962" y="4949433"/>
                  </a:lnTo>
                  <a:lnTo>
                    <a:pt x="2768441" y="4947814"/>
                  </a:lnTo>
                  <a:lnTo>
                    <a:pt x="2796731" y="4945052"/>
                  </a:lnTo>
                  <a:cubicBezTo>
                    <a:pt x="2815590" y="4943147"/>
                    <a:pt x="2834354" y="4941337"/>
                    <a:pt x="2853214" y="4939718"/>
                  </a:cubicBezTo>
                  <a:cubicBezTo>
                    <a:pt x="3003518" y="4924859"/>
                    <a:pt x="3150584" y="4901618"/>
                    <a:pt x="3293555" y="4866947"/>
                  </a:cubicBezTo>
                  <a:cubicBezTo>
                    <a:pt x="3436430" y="4832180"/>
                    <a:pt x="3575590" y="4786651"/>
                    <a:pt x="3709988" y="4726739"/>
                  </a:cubicBezTo>
                  <a:cubicBezTo>
                    <a:pt x="3743134" y="4711022"/>
                    <a:pt x="3776282" y="4694830"/>
                    <a:pt x="3809524" y="4678637"/>
                  </a:cubicBezTo>
                  <a:cubicBezTo>
                    <a:pt x="3841718" y="4660635"/>
                    <a:pt x="3874580" y="4643490"/>
                    <a:pt x="3906679" y="4624726"/>
                  </a:cubicBezTo>
                  <a:lnTo>
                    <a:pt x="3954018" y="4595198"/>
                  </a:lnTo>
                  <a:lnTo>
                    <a:pt x="3977735" y="4580339"/>
                  </a:lnTo>
                  <a:lnTo>
                    <a:pt x="3989546" y="4572910"/>
                  </a:lnTo>
                  <a:lnTo>
                    <a:pt x="4000976" y="4564814"/>
                  </a:lnTo>
                  <a:lnTo>
                    <a:pt x="4046982" y="4532619"/>
                  </a:lnTo>
                  <a:cubicBezTo>
                    <a:pt x="4062317" y="4521856"/>
                    <a:pt x="4077938" y="4511473"/>
                    <a:pt x="4092416" y="4499377"/>
                  </a:cubicBezTo>
                  <a:lnTo>
                    <a:pt x="4136708" y="4464325"/>
                  </a:lnTo>
                  <a:cubicBezTo>
                    <a:pt x="4151471" y="4452609"/>
                    <a:pt x="4166330" y="4440989"/>
                    <a:pt x="4180237" y="4428225"/>
                  </a:cubicBezTo>
                  <a:lnTo>
                    <a:pt x="4222718" y="4390601"/>
                  </a:lnTo>
                  <a:cubicBezTo>
                    <a:pt x="4236720" y="4377933"/>
                    <a:pt x="4251198" y="4365550"/>
                    <a:pt x="4264248" y="4352120"/>
                  </a:cubicBezTo>
                  <a:cubicBezTo>
                    <a:pt x="4318254" y="4299638"/>
                    <a:pt x="4369975" y="4245821"/>
                    <a:pt x="4413028" y="4189052"/>
                  </a:cubicBezTo>
                  <a:cubicBezTo>
                    <a:pt x="4458272" y="4132950"/>
                    <a:pt x="4492848" y="4073799"/>
                    <a:pt x="4522566" y="4011220"/>
                  </a:cubicBezTo>
                  <a:lnTo>
                    <a:pt x="4543425" y="3963500"/>
                  </a:lnTo>
                  <a:lnTo>
                    <a:pt x="4561332" y="3913208"/>
                  </a:lnTo>
                  <a:cubicBezTo>
                    <a:pt x="4567714" y="3896920"/>
                    <a:pt x="4572191" y="3878442"/>
                    <a:pt x="4577715" y="3861106"/>
                  </a:cubicBezTo>
                  <a:cubicBezTo>
                    <a:pt x="4582954" y="3843390"/>
                    <a:pt x="4588383" y="3826245"/>
                    <a:pt x="4593050" y="3807481"/>
                  </a:cubicBezTo>
                  <a:cubicBezTo>
                    <a:pt x="4631055" y="3660986"/>
                    <a:pt x="4663155" y="3500585"/>
                    <a:pt x="4706017" y="3343423"/>
                  </a:cubicBezTo>
                  <a:cubicBezTo>
                    <a:pt x="4748213" y="3185689"/>
                    <a:pt x="4798695" y="3030145"/>
                    <a:pt x="4854893" y="287717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E6A945EF-5283-47CA-8BC5-D58171AD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76425" y="1351535"/>
              <a:ext cx="5514403" cy="5514975"/>
            </a:xfrm>
            <a:custGeom>
              <a:avLst/>
              <a:gdLst>
                <a:gd name="connsiteX0" fmla="*/ 2757202 w 5514403"/>
                <a:gd name="connsiteY0" fmla="*/ 0 h 5514975"/>
                <a:gd name="connsiteX1" fmla="*/ 0 w 5514403"/>
                <a:gd name="connsiteY1" fmla="*/ 2757488 h 5514975"/>
                <a:gd name="connsiteX2" fmla="*/ 2757202 w 5514403"/>
                <a:gd name="connsiteY2" fmla="*/ 5514975 h 5514975"/>
                <a:gd name="connsiteX3" fmla="*/ 5514404 w 5514403"/>
                <a:gd name="connsiteY3" fmla="*/ 2757488 h 5514975"/>
                <a:gd name="connsiteX4" fmla="*/ 2757202 w 5514403"/>
                <a:gd name="connsiteY4" fmla="*/ 0 h 5514975"/>
                <a:gd name="connsiteX5" fmla="*/ 4772501 w 5514403"/>
                <a:gd name="connsiteY5" fmla="*/ 1195578 h 5514975"/>
                <a:gd name="connsiteX6" fmla="*/ 5087017 w 5514403"/>
                <a:gd name="connsiteY6" fmla="*/ 1579817 h 5514975"/>
                <a:gd name="connsiteX7" fmla="*/ 5317522 w 5514403"/>
                <a:gd name="connsiteY7" fmla="*/ 2021110 h 5514975"/>
                <a:gd name="connsiteX8" fmla="*/ 5338001 w 5514403"/>
                <a:gd name="connsiteY8" fmla="*/ 2080165 h 5514975"/>
                <a:gd name="connsiteX9" fmla="*/ 5356479 w 5514403"/>
                <a:gd name="connsiteY9" fmla="*/ 2139982 h 5514975"/>
                <a:gd name="connsiteX10" fmla="*/ 5372386 w 5514403"/>
                <a:gd name="connsiteY10" fmla="*/ 2200561 h 5514975"/>
                <a:gd name="connsiteX11" fmla="*/ 5385912 w 5514403"/>
                <a:gd name="connsiteY11" fmla="*/ 2261711 h 5514975"/>
                <a:gd name="connsiteX12" fmla="*/ 5413915 w 5514403"/>
                <a:gd name="connsiteY12" fmla="*/ 2510885 h 5514975"/>
                <a:gd name="connsiteX13" fmla="*/ 5331905 w 5514403"/>
                <a:gd name="connsiteY13" fmla="*/ 3005328 h 5514975"/>
                <a:gd name="connsiteX14" fmla="*/ 5168456 w 5514403"/>
                <a:gd name="connsiteY14" fmla="*/ 3489579 h 5514975"/>
                <a:gd name="connsiteX15" fmla="*/ 5131499 w 5514403"/>
                <a:gd name="connsiteY15" fmla="*/ 3612071 h 5514975"/>
                <a:gd name="connsiteX16" fmla="*/ 5095589 w 5514403"/>
                <a:gd name="connsiteY16" fmla="*/ 3734753 h 5514975"/>
                <a:gd name="connsiteX17" fmla="*/ 5022247 w 5514403"/>
                <a:gd name="connsiteY17" fmla="*/ 3978116 h 5514975"/>
                <a:gd name="connsiteX18" fmla="*/ 5001578 w 5514403"/>
                <a:gd name="connsiteY18" fmla="*/ 4037457 h 5514975"/>
                <a:gd name="connsiteX19" fmla="*/ 4979194 w 5514403"/>
                <a:gd name="connsiteY19" fmla="*/ 4095655 h 5514975"/>
                <a:gd name="connsiteX20" fmla="*/ 4954905 w 5514403"/>
                <a:gd name="connsiteY20" fmla="*/ 4152519 h 5514975"/>
                <a:gd name="connsiteX21" fmla="*/ 4927187 w 5514403"/>
                <a:gd name="connsiteY21" fmla="*/ 4207288 h 5514975"/>
                <a:gd name="connsiteX22" fmla="*/ 4788980 w 5514403"/>
                <a:gd name="connsiteY22" fmla="*/ 4407504 h 5514975"/>
                <a:gd name="connsiteX23" fmla="*/ 4616577 w 5514403"/>
                <a:gd name="connsiteY23" fmla="*/ 4583145 h 5514975"/>
                <a:gd name="connsiteX24" fmla="*/ 4570000 w 5514403"/>
                <a:gd name="connsiteY24" fmla="*/ 4624102 h 5514975"/>
                <a:gd name="connsiteX25" fmla="*/ 4522756 w 5514403"/>
                <a:gd name="connsiteY25" fmla="*/ 4664298 h 5514975"/>
                <a:gd name="connsiteX26" fmla="*/ 4474464 w 5514403"/>
                <a:gd name="connsiteY26" fmla="*/ 4702969 h 5514975"/>
                <a:gd name="connsiteX27" fmla="*/ 4425791 w 5514403"/>
                <a:gd name="connsiteY27" fmla="*/ 4740879 h 5514975"/>
                <a:gd name="connsiteX28" fmla="*/ 4010311 w 5514403"/>
                <a:gd name="connsiteY28" fmla="*/ 4994910 h 5514975"/>
                <a:gd name="connsiteX29" fmla="*/ 3556254 w 5514403"/>
                <a:gd name="connsiteY29" fmla="*/ 5155311 h 5514975"/>
                <a:gd name="connsiteX30" fmla="*/ 3076670 w 5514403"/>
                <a:gd name="connsiteY30" fmla="*/ 5229321 h 5514975"/>
                <a:gd name="connsiteX31" fmla="*/ 2831497 w 5514403"/>
                <a:gd name="connsiteY31" fmla="*/ 5239893 h 5514975"/>
                <a:gd name="connsiteX32" fmla="*/ 2709767 w 5514403"/>
                <a:gd name="connsiteY32" fmla="*/ 5238655 h 5514975"/>
                <a:gd name="connsiteX33" fmla="*/ 2588038 w 5514403"/>
                <a:gd name="connsiteY33" fmla="*/ 5232654 h 5514975"/>
                <a:gd name="connsiteX34" fmla="*/ 2466594 w 5514403"/>
                <a:gd name="connsiteY34" fmla="*/ 5221129 h 5514975"/>
                <a:gd name="connsiteX35" fmla="*/ 2345627 w 5514403"/>
                <a:gd name="connsiteY35" fmla="*/ 5204174 h 5514975"/>
                <a:gd name="connsiteX36" fmla="*/ 2315432 w 5514403"/>
                <a:gd name="connsiteY36" fmla="*/ 5199127 h 5514975"/>
                <a:gd name="connsiteX37" fmla="*/ 2285333 w 5514403"/>
                <a:gd name="connsiteY37" fmla="*/ 5193506 h 5514975"/>
                <a:gd name="connsiteX38" fmla="*/ 2225135 w 5514403"/>
                <a:gd name="connsiteY38" fmla="*/ 5182267 h 5514975"/>
                <a:gd name="connsiteX39" fmla="*/ 2165318 w 5514403"/>
                <a:gd name="connsiteY39" fmla="*/ 5168932 h 5514975"/>
                <a:gd name="connsiteX40" fmla="*/ 2105501 w 5514403"/>
                <a:gd name="connsiteY40" fmla="*/ 5155026 h 5514975"/>
                <a:gd name="connsiteX41" fmla="*/ 1641062 w 5514403"/>
                <a:gd name="connsiteY41" fmla="*/ 4990814 h 5514975"/>
                <a:gd name="connsiteX42" fmla="*/ 843153 w 5514403"/>
                <a:gd name="connsiteY42" fmla="*/ 4403122 h 5514975"/>
                <a:gd name="connsiteX43" fmla="*/ 548735 w 5514403"/>
                <a:gd name="connsiteY43" fmla="*/ 3998024 h 5514975"/>
                <a:gd name="connsiteX44" fmla="*/ 517398 w 5514403"/>
                <a:gd name="connsiteY44" fmla="*/ 3943731 h 5514975"/>
                <a:gd name="connsiteX45" fmla="*/ 488347 w 5514403"/>
                <a:gd name="connsiteY45" fmla="*/ 3888105 h 5514975"/>
                <a:gd name="connsiteX46" fmla="*/ 460058 w 5514403"/>
                <a:gd name="connsiteY46" fmla="*/ 3832193 h 5514975"/>
                <a:gd name="connsiteX47" fmla="*/ 446723 w 5514403"/>
                <a:gd name="connsiteY47" fmla="*/ 3803809 h 5514975"/>
                <a:gd name="connsiteX48" fmla="*/ 433959 w 5514403"/>
                <a:gd name="connsiteY48" fmla="*/ 3775139 h 5514975"/>
                <a:gd name="connsiteX49" fmla="*/ 385096 w 5514403"/>
                <a:gd name="connsiteY49" fmla="*/ 3659696 h 5514975"/>
                <a:gd name="connsiteX50" fmla="*/ 362903 w 5514403"/>
                <a:gd name="connsiteY50" fmla="*/ 3601117 h 5514975"/>
                <a:gd name="connsiteX51" fmla="*/ 352044 w 5514403"/>
                <a:gd name="connsiteY51" fmla="*/ 3571780 h 5514975"/>
                <a:gd name="connsiteX52" fmla="*/ 342424 w 5514403"/>
                <a:gd name="connsiteY52" fmla="*/ 3541966 h 5514975"/>
                <a:gd name="connsiteX53" fmla="*/ 275082 w 5514403"/>
                <a:gd name="connsiteY53" fmla="*/ 3301079 h 5514975"/>
                <a:gd name="connsiteX54" fmla="*/ 262509 w 5514403"/>
                <a:gd name="connsiteY54" fmla="*/ 3239834 h 5514975"/>
                <a:gd name="connsiteX55" fmla="*/ 256223 w 5514403"/>
                <a:gd name="connsiteY55" fmla="*/ 3209258 h 5514975"/>
                <a:gd name="connsiteX56" fmla="*/ 253079 w 5514403"/>
                <a:gd name="connsiteY56" fmla="*/ 3194018 h 5514975"/>
                <a:gd name="connsiteX57" fmla="*/ 250698 w 5514403"/>
                <a:gd name="connsiteY57" fmla="*/ 3178588 h 5514975"/>
                <a:gd name="connsiteX58" fmla="*/ 232505 w 5514403"/>
                <a:gd name="connsiteY58" fmla="*/ 3055144 h 5514975"/>
                <a:gd name="connsiteX59" fmla="*/ 220694 w 5514403"/>
                <a:gd name="connsiteY59" fmla="*/ 2931128 h 5514975"/>
                <a:gd name="connsiteX60" fmla="*/ 215551 w 5514403"/>
                <a:gd name="connsiteY60" fmla="*/ 2806732 h 5514975"/>
                <a:gd name="connsiteX61" fmla="*/ 214979 w 5514403"/>
                <a:gd name="connsiteY61" fmla="*/ 2791206 h 5514975"/>
                <a:gd name="connsiteX62" fmla="*/ 215170 w 5514403"/>
                <a:gd name="connsiteY62" fmla="*/ 2775680 h 5514975"/>
                <a:gd name="connsiteX63" fmla="*/ 215551 w 5514403"/>
                <a:gd name="connsiteY63" fmla="*/ 2744629 h 5514975"/>
                <a:gd name="connsiteX64" fmla="*/ 216313 w 5514403"/>
                <a:gd name="connsiteY64" fmla="*/ 2682526 h 5514975"/>
                <a:gd name="connsiteX65" fmla="*/ 216789 w 5514403"/>
                <a:gd name="connsiteY65" fmla="*/ 2651570 h 5514975"/>
                <a:gd name="connsiteX66" fmla="*/ 218694 w 5514403"/>
                <a:gd name="connsiteY66" fmla="*/ 2621280 h 5514975"/>
                <a:gd name="connsiteX67" fmla="*/ 220504 w 5514403"/>
                <a:gd name="connsiteY67" fmla="*/ 2591086 h 5514975"/>
                <a:gd name="connsiteX68" fmla="*/ 223647 w 5514403"/>
                <a:gd name="connsiteY68" fmla="*/ 2561082 h 5514975"/>
                <a:gd name="connsiteX69" fmla="*/ 272129 w 5514403"/>
                <a:gd name="connsiteY69" fmla="*/ 2327815 h 5514975"/>
                <a:gd name="connsiteX70" fmla="*/ 365950 w 5514403"/>
                <a:gd name="connsiteY70" fmla="*/ 2111883 h 5514975"/>
                <a:gd name="connsiteX71" fmla="*/ 500539 w 5514403"/>
                <a:gd name="connsiteY71" fmla="*/ 1916621 h 5514975"/>
                <a:gd name="connsiteX72" fmla="*/ 664083 w 5514403"/>
                <a:gd name="connsiteY72" fmla="*/ 1737836 h 5514975"/>
                <a:gd name="connsiteX73" fmla="*/ 845534 w 5514403"/>
                <a:gd name="connsiteY73" fmla="*/ 1568482 h 5514975"/>
                <a:gd name="connsiteX74" fmla="*/ 1035653 w 5514403"/>
                <a:gd name="connsiteY74" fmla="*/ 1400270 h 5514975"/>
                <a:gd name="connsiteX75" fmla="*/ 1226915 w 5514403"/>
                <a:gd name="connsiteY75" fmla="*/ 1225772 h 5514975"/>
                <a:gd name="connsiteX76" fmla="*/ 1319498 w 5514403"/>
                <a:gd name="connsiteY76" fmla="*/ 1136714 h 5514975"/>
                <a:gd name="connsiteX77" fmla="*/ 1410843 w 5514403"/>
                <a:gd name="connsiteY77" fmla="*/ 1049846 h 5514975"/>
                <a:gd name="connsiteX78" fmla="*/ 1786033 w 5514403"/>
                <a:gd name="connsiteY78" fmla="*/ 726091 h 5514975"/>
                <a:gd name="connsiteX79" fmla="*/ 2191417 w 5514403"/>
                <a:gd name="connsiteY79" fmla="*/ 471202 h 5514975"/>
                <a:gd name="connsiteX80" fmla="*/ 2633186 w 5514403"/>
                <a:gd name="connsiteY80" fmla="*/ 327755 h 5514975"/>
                <a:gd name="connsiteX81" fmla="*/ 2864358 w 5514403"/>
                <a:gd name="connsiteY81" fmla="*/ 304991 h 5514975"/>
                <a:gd name="connsiteX82" fmla="*/ 2923032 w 5514403"/>
                <a:gd name="connsiteY82" fmla="*/ 304133 h 5514975"/>
                <a:gd name="connsiteX83" fmla="*/ 2982849 w 5514403"/>
                <a:gd name="connsiteY83" fmla="*/ 304895 h 5514975"/>
                <a:gd name="connsiteX84" fmla="*/ 3042476 w 5514403"/>
                <a:gd name="connsiteY84" fmla="*/ 307467 h 5514975"/>
                <a:gd name="connsiteX85" fmla="*/ 3102007 w 5514403"/>
                <a:gd name="connsiteY85" fmla="*/ 311372 h 5514975"/>
                <a:gd name="connsiteX86" fmla="*/ 3568541 w 5514403"/>
                <a:gd name="connsiteY86" fmla="*/ 398812 h 5514975"/>
                <a:gd name="connsiteX87" fmla="*/ 4006215 w 5514403"/>
                <a:gd name="connsiteY87" fmla="*/ 588264 h 5514975"/>
                <a:gd name="connsiteX88" fmla="*/ 4211479 w 5514403"/>
                <a:gd name="connsiteY88" fmla="*/ 715709 h 5514975"/>
                <a:gd name="connsiteX89" fmla="*/ 4407504 w 5514403"/>
                <a:gd name="connsiteY89" fmla="*/ 861155 h 5514975"/>
                <a:gd name="connsiteX90" fmla="*/ 4772501 w 5514403"/>
                <a:gd name="connsiteY90" fmla="*/ 1195578 h 551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514403" h="5514975">
                  <a:moveTo>
                    <a:pt x="2757202" y="0"/>
                  </a:moveTo>
                  <a:cubicBezTo>
                    <a:pt x="1234440" y="0"/>
                    <a:pt x="0" y="1234535"/>
                    <a:pt x="0" y="2757488"/>
                  </a:cubicBezTo>
                  <a:cubicBezTo>
                    <a:pt x="0" y="4280440"/>
                    <a:pt x="1234440" y="5514975"/>
                    <a:pt x="2757202" y="5514975"/>
                  </a:cubicBezTo>
                  <a:cubicBezTo>
                    <a:pt x="4279964" y="5514975"/>
                    <a:pt x="5514404" y="4280440"/>
                    <a:pt x="5514404" y="2757488"/>
                  </a:cubicBezTo>
                  <a:cubicBezTo>
                    <a:pt x="5514404" y="1234535"/>
                    <a:pt x="4279964" y="0"/>
                    <a:pt x="2757202" y="0"/>
                  </a:cubicBezTo>
                  <a:close/>
                  <a:moveTo>
                    <a:pt x="4772501" y="1195578"/>
                  </a:moveTo>
                  <a:cubicBezTo>
                    <a:pt x="4887278" y="1314545"/>
                    <a:pt x="4993768" y="1442371"/>
                    <a:pt x="5087017" y="1579817"/>
                  </a:cubicBezTo>
                  <a:cubicBezTo>
                    <a:pt x="5180171" y="1717167"/>
                    <a:pt x="5259895" y="1864519"/>
                    <a:pt x="5317522" y="2021110"/>
                  </a:cubicBezTo>
                  <a:cubicBezTo>
                    <a:pt x="5325047" y="2040541"/>
                    <a:pt x="5331428" y="2060353"/>
                    <a:pt x="5338001" y="2080165"/>
                  </a:cubicBezTo>
                  <a:cubicBezTo>
                    <a:pt x="5344859" y="2099882"/>
                    <a:pt x="5350574" y="2119884"/>
                    <a:pt x="5356479" y="2139982"/>
                  </a:cubicBezTo>
                  <a:cubicBezTo>
                    <a:pt x="5362766" y="2159889"/>
                    <a:pt x="5367433" y="2180273"/>
                    <a:pt x="5372386" y="2200561"/>
                  </a:cubicBezTo>
                  <a:cubicBezTo>
                    <a:pt x="5377720" y="2220754"/>
                    <a:pt x="5381816" y="2241233"/>
                    <a:pt x="5385912" y="2261711"/>
                  </a:cubicBezTo>
                  <a:cubicBezTo>
                    <a:pt x="5402485" y="2343626"/>
                    <a:pt x="5412201" y="2427065"/>
                    <a:pt x="5413915" y="2510885"/>
                  </a:cubicBezTo>
                  <a:cubicBezTo>
                    <a:pt x="5417915" y="2678525"/>
                    <a:pt x="5389627" y="2847118"/>
                    <a:pt x="5331905" y="3005328"/>
                  </a:cubicBezTo>
                  <a:cubicBezTo>
                    <a:pt x="5274278" y="3165634"/>
                    <a:pt x="5218557" y="3326606"/>
                    <a:pt x="5168456" y="3489579"/>
                  </a:cubicBezTo>
                  <a:lnTo>
                    <a:pt x="5131499" y="3612071"/>
                  </a:lnTo>
                  <a:lnTo>
                    <a:pt x="5095589" y="3734753"/>
                  </a:lnTo>
                  <a:cubicBezTo>
                    <a:pt x="5072063" y="3816477"/>
                    <a:pt x="5048726" y="3898392"/>
                    <a:pt x="5022247" y="3978116"/>
                  </a:cubicBezTo>
                  <a:cubicBezTo>
                    <a:pt x="5016056" y="3998309"/>
                    <a:pt x="5008817" y="4017836"/>
                    <a:pt x="5001578" y="4037457"/>
                  </a:cubicBezTo>
                  <a:cubicBezTo>
                    <a:pt x="4994148" y="4056888"/>
                    <a:pt x="4987767" y="4076891"/>
                    <a:pt x="4979194" y="4095655"/>
                  </a:cubicBezTo>
                  <a:lnTo>
                    <a:pt x="4954905" y="4152519"/>
                  </a:lnTo>
                  <a:cubicBezTo>
                    <a:pt x="4945856" y="4170903"/>
                    <a:pt x="4936522" y="4189095"/>
                    <a:pt x="4927187" y="4207288"/>
                  </a:cubicBezTo>
                  <a:cubicBezTo>
                    <a:pt x="4887849" y="4278821"/>
                    <a:pt x="4843082" y="4346163"/>
                    <a:pt x="4788980" y="4407504"/>
                  </a:cubicBezTo>
                  <a:cubicBezTo>
                    <a:pt x="4736973" y="4469988"/>
                    <a:pt x="4677347" y="4527233"/>
                    <a:pt x="4616577" y="4583145"/>
                  </a:cubicBezTo>
                  <a:cubicBezTo>
                    <a:pt x="4601814" y="4597432"/>
                    <a:pt x="4585716" y="4610576"/>
                    <a:pt x="4570000" y="4624102"/>
                  </a:cubicBezTo>
                  <a:lnTo>
                    <a:pt x="4522756" y="4664298"/>
                  </a:lnTo>
                  <a:cubicBezTo>
                    <a:pt x="4507325" y="4678014"/>
                    <a:pt x="4490752" y="4690301"/>
                    <a:pt x="4474464" y="4702969"/>
                  </a:cubicBezTo>
                  <a:lnTo>
                    <a:pt x="4425791" y="4740879"/>
                  </a:lnTo>
                  <a:cubicBezTo>
                    <a:pt x="4294632" y="4839748"/>
                    <a:pt x="4156043" y="4925759"/>
                    <a:pt x="4010311" y="4994910"/>
                  </a:cubicBezTo>
                  <a:cubicBezTo>
                    <a:pt x="3864578" y="5063871"/>
                    <a:pt x="3712559" y="5117116"/>
                    <a:pt x="3556254" y="5155311"/>
                  </a:cubicBezTo>
                  <a:cubicBezTo>
                    <a:pt x="3399949" y="5193602"/>
                    <a:pt x="3239357" y="5217128"/>
                    <a:pt x="3076670" y="5229321"/>
                  </a:cubicBezTo>
                  <a:cubicBezTo>
                    <a:pt x="2995517" y="5235607"/>
                    <a:pt x="2913126" y="5238560"/>
                    <a:pt x="2831497" y="5239893"/>
                  </a:cubicBezTo>
                  <a:cubicBezTo>
                    <a:pt x="2790920" y="5239417"/>
                    <a:pt x="2750344" y="5239798"/>
                    <a:pt x="2709767" y="5238655"/>
                  </a:cubicBezTo>
                  <a:lnTo>
                    <a:pt x="2588038" y="5232654"/>
                  </a:lnTo>
                  <a:cubicBezTo>
                    <a:pt x="2547652" y="5228558"/>
                    <a:pt x="2507171" y="5224653"/>
                    <a:pt x="2466594" y="5221129"/>
                  </a:cubicBezTo>
                  <a:cubicBezTo>
                    <a:pt x="2426208" y="5215890"/>
                    <a:pt x="2386013" y="5209794"/>
                    <a:pt x="2345627" y="5204174"/>
                  </a:cubicBezTo>
                  <a:cubicBezTo>
                    <a:pt x="2335435" y="5203031"/>
                    <a:pt x="2325434" y="5201031"/>
                    <a:pt x="2315432" y="5199127"/>
                  </a:cubicBezTo>
                  <a:lnTo>
                    <a:pt x="2285333" y="5193506"/>
                  </a:lnTo>
                  <a:lnTo>
                    <a:pt x="2225135" y="5182267"/>
                  </a:lnTo>
                  <a:cubicBezTo>
                    <a:pt x="2204942" y="5179028"/>
                    <a:pt x="2185321" y="5173409"/>
                    <a:pt x="2165318" y="5168932"/>
                  </a:cubicBezTo>
                  <a:lnTo>
                    <a:pt x="2105501" y="5155026"/>
                  </a:lnTo>
                  <a:cubicBezTo>
                    <a:pt x="1946720" y="5115211"/>
                    <a:pt x="1790986" y="5060156"/>
                    <a:pt x="1641062" y="4990814"/>
                  </a:cubicBezTo>
                  <a:cubicBezTo>
                    <a:pt x="1341215" y="4852416"/>
                    <a:pt x="1066038" y="4652391"/>
                    <a:pt x="843153" y="4403122"/>
                  </a:cubicBezTo>
                  <a:cubicBezTo>
                    <a:pt x="731520" y="4278821"/>
                    <a:pt x="632365" y="4142899"/>
                    <a:pt x="548735" y="3998024"/>
                  </a:cubicBezTo>
                  <a:lnTo>
                    <a:pt x="517398" y="3943731"/>
                  </a:lnTo>
                  <a:cubicBezTo>
                    <a:pt x="507111" y="3925538"/>
                    <a:pt x="498062" y="3906679"/>
                    <a:pt x="488347" y="3888105"/>
                  </a:cubicBezTo>
                  <a:lnTo>
                    <a:pt x="460058" y="3832193"/>
                  </a:lnTo>
                  <a:cubicBezTo>
                    <a:pt x="455200" y="3822954"/>
                    <a:pt x="450818" y="3813429"/>
                    <a:pt x="446723" y="3803809"/>
                  </a:cubicBezTo>
                  <a:lnTo>
                    <a:pt x="433959" y="3775139"/>
                  </a:lnTo>
                  <a:cubicBezTo>
                    <a:pt x="417195" y="3736848"/>
                    <a:pt x="399098" y="3699129"/>
                    <a:pt x="385096" y="3659696"/>
                  </a:cubicBezTo>
                  <a:lnTo>
                    <a:pt x="362903" y="3601117"/>
                  </a:lnTo>
                  <a:cubicBezTo>
                    <a:pt x="359283" y="3591306"/>
                    <a:pt x="355187" y="3581686"/>
                    <a:pt x="352044" y="3571780"/>
                  </a:cubicBezTo>
                  <a:lnTo>
                    <a:pt x="342424" y="3541966"/>
                  </a:lnTo>
                  <a:cubicBezTo>
                    <a:pt x="315373" y="3463004"/>
                    <a:pt x="294132" y="3382137"/>
                    <a:pt x="275082" y="3301079"/>
                  </a:cubicBezTo>
                  <a:lnTo>
                    <a:pt x="262509" y="3239834"/>
                  </a:lnTo>
                  <a:lnTo>
                    <a:pt x="256223" y="3209258"/>
                  </a:lnTo>
                  <a:lnTo>
                    <a:pt x="253079" y="3194018"/>
                  </a:lnTo>
                  <a:lnTo>
                    <a:pt x="250698" y="3178588"/>
                  </a:lnTo>
                  <a:cubicBezTo>
                    <a:pt x="244602" y="3137440"/>
                    <a:pt x="237839" y="3096387"/>
                    <a:pt x="232505" y="3055144"/>
                  </a:cubicBezTo>
                  <a:lnTo>
                    <a:pt x="220694" y="2931128"/>
                  </a:lnTo>
                  <a:cubicBezTo>
                    <a:pt x="218599" y="2889599"/>
                    <a:pt x="217361" y="2848166"/>
                    <a:pt x="215551" y="2806732"/>
                  </a:cubicBezTo>
                  <a:lnTo>
                    <a:pt x="214979" y="2791206"/>
                  </a:lnTo>
                  <a:lnTo>
                    <a:pt x="215170" y="2775680"/>
                  </a:lnTo>
                  <a:lnTo>
                    <a:pt x="215551" y="2744629"/>
                  </a:lnTo>
                  <a:lnTo>
                    <a:pt x="216313" y="2682526"/>
                  </a:lnTo>
                  <a:cubicBezTo>
                    <a:pt x="216503" y="2672239"/>
                    <a:pt x="216408" y="2661761"/>
                    <a:pt x="216789" y="2651570"/>
                  </a:cubicBezTo>
                  <a:lnTo>
                    <a:pt x="218694" y="2621280"/>
                  </a:lnTo>
                  <a:lnTo>
                    <a:pt x="220504" y="2591086"/>
                  </a:lnTo>
                  <a:lnTo>
                    <a:pt x="223647" y="2561082"/>
                  </a:lnTo>
                  <a:cubicBezTo>
                    <a:pt x="232315" y="2481263"/>
                    <a:pt x="248222" y="2402967"/>
                    <a:pt x="272129" y="2327815"/>
                  </a:cubicBezTo>
                  <a:cubicBezTo>
                    <a:pt x="296037" y="2252663"/>
                    <a:pt x="327565" y="2180463"/>
                    <a:pt x="365950" y="2111883"/>
                  </a:cubicBezTo>
                  <a:cubicBezTo>
                    <a:pt x="404146" y="2043208"/>
                    <a:pt x="450056" y="1978438"/>
                    <a:pt x="500539" y="1916621"/>
                  </a:cubicBezTo>
                  <a:cubicBezTo>
                    <a:pt x="550736" y="1854422"/>
                    <a:pt x="606171" y="1795558"/>
                    <a:pt x="664083" y="1737836"/>
                  </a:cubicBezTo>
                  <a:cubicBezTo>
                    <a:pt x="722186" y="1680210"/>
                    <a:pt x="783241" y="1624393"/>
                    <a:pt x="845534" y="1568482"/>
                  </a:cubicBezTo>
                  <a:lnTo>
                    <a:pt x="1035653" y="1400270"/>
                  </a:lnTo>
                  <a:cubicBezTo>
                    <a:pt x="1099661" y="1343597"/>
                    <a:pt x="1163765" y="1285685"/>
                    <a:pt x="1226915" y="1225772"/>
                  </a:cubicBezTo>
                  <a:lnTo>
                    <a:pt x="1319498" y="1136714"/>
                  </a:lnTo>
                  <a:cubicBezTo>
                    <a:pt x="1349883" y="1107567"/>
                    <a:pt x="1380268" y="1078611"/>
                    <a:pt x="1410843" y="1049846"/>
                  </a:cubicBezTo>
                  <a:cubicBezTo>
                    <a:pt x="1532858" y="935069"/>
                    <a:pt x="1656779" y="825056"/>
                    <a:pt x="1786033" y="726091"/>
                  </a:cubicBezTo>
                  <a:cubicBezTo>
                    <a:pt x="1915097" y="627031"/>
                    <a:pt x="2050066" y="539877"/>
                    <a:pt x="2191417" y="471202"/>
                  </a:cubicBezTo>
                  <a:cubicBezTo>
                    <a:pt x="2332863" y="402908"/>
                    <a:pt x="2480691" y="353473"/>
                    <a:pt x="2633186" y="327755"/>
                  </a:cubicBezTo>
                  <a:cubicBezTo>
                    <a:pt x="2709386" y="314992"/>
                    <a:pt x="2786539" y="307086"/>
                    <a:pt x="2864358" y="304991"/>
                  </a:cubicBezTo>
                  <a:cubicBezTo>
                    <a:pt x="2883980" y="304800"/>
                    <a:pt x="2902934" y="303657"/>
                    <a:pt x="2923032" y="304133"/>
                  </a:cubicBezTo>
                  <a:lnTo>
                    <a:pt x="2982849" y="304895"/>
                  </a:lnTo>
                  <a:lnTo>
                    <a:pt x="3042476" y="307467"/>
                  </a:lnTo>
                  <a:cubicBezTo>
                    <a:pt x="3062383" y="308324"/>
                    <a:pt x="3082099" y="310134"/>
                    <a:pt x="3102007" y="311372"/>
                  </a:cubicBezTo>
                  <a:cubicBezTo>
                    <a:pt x="3260408" y="323850"/>
                    <a:pt x="3416903" y="352616"/>
                    <a:pt x="3568541" y="398812"/>
                  </a:cubicBezTo>
                  <a:cubicBezTo>
                    <a:pt x="3720179" y="445199"/>
                    <a:pt x="3866293" y="510159"/>
                    <a:pt x="4006215" y="588264"/>
                  </a:cubicBezTo>
                  <a:cubicBezTo>
                    <a:pt x="4076224" y="627412"/>
                    <a:pt x="4144899" y="669703"/>
                    <a:pt x="4211479" y="715709"/>
                  </a:cubicBezTo>
                  <a:cubicBezTo>
                    <a:pt x="4278630" y="761048"/>
                    <a:pt x="4343686" y="810006"/>
                    <a:pt x="4407504" y="861155"/>
                  </a:cubicBezTo>
                  <a:cubicBezTo>
                    <a:pt x="4535424" y="963073"/>
                    <a:pt x="4656868" y="1076135"/>
                    <a:pt x="4772501" y="1195578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587BD7-0CB0-DE14-9C52-42071F1D9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5" r="14184" b="-1"/>
          <a:stretch/>
        </p:blipFill>
        <p:spPr bwMode="auto">
          <a:xfrm>
            <a:off x="3119718" y="2518112"/>
            <a:ext cx="3422600" cy="342259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510CFC6C-D055-38FC-5A75-58EA35531B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9644" r="14870" b="-3"/>
          <a:stretch/>
        </p:blipFill>
        <p:spPr>
          <a:xfrm>
            <a:off x="20" y="6910"/>
            <a:ext cx="4377325" cy="3776782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EFC6FFFA-AB2A-4812-A998-4A53F2506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38"/>
            <a:ext cx="4457647" cy="3832799"/>
            <a:chOff x="10433" y="1938"/>
            <a:chExt cx="4457647" cy="3832799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31E65805-5661-43B0-87EA-AB7A8CB61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3" y="1938"/>
              <a:ext cx="4403916" cy="3820281"/>
            </a:xfrm>
            <a:custGeom>
              <a:avLst/>
              <a:gdLst>
                <a:gd name="connsiteX0" fmla="*/ 3689956 w 4403916"/>
                <a:gd name="connsiteY0" fmla="*/ 0 h 3764028"/>
                <a:gd name="connsiteX1" fmla="*/ 4028939 w 4403916"/>
                <a:gd name="connsiteY1" fmla="*/ 0 h 3764028"/>
                <a:gd name="connsiteX2" fmla="*/ 4108310 w 4403916"/>
                <a:gd name="connsiteY2" fmla="*/ 114997 h 3764028"/>
                <a:gd name="connsiteX3" fmla="*/ 4317915 w 4403916"/>
                <a:gd name="connsiteY3" fmla="*/ 555006 h 3764028"/>
                <a:gd name="connsiteX4" fmla="*/ 4403828 w 4403916"/>
                <a:gd name="connsiteY4" fmla="*/ 1046236 h 3764028"/>
                <a:gd name="connsiteX5" fmla="*/ 4382668 w 4403916"/>
                <a:gd name="connsiteY5" fmla="*/ 1299162 h 3764028"/>
                <a:gd name="connsiteX6" fmla="*/ 4315735 w 4403916"/>
                <a:gd name="connsiteY6" fmla="*/ 1544277 h 3764028"/>
                <a:gd name="connsiteX7" fmla="*/ 4171337 w 4403916"/>
                <a:gd name="connsiteY7" fmla="*/ 1963761 h 3764028"/>
                <a:gd name="connsiteX8" fmla="*/ 4139187 w 4403916"/>
                <a:gd name="connsiteY8" fmla="*/ 2070198 h 3764028"/>
                <a:gd name="connsiteX9" fmla="*/ 4108128 w 4403916"/>
                <a:gd name="connsiteY9" fmla="*/ 2177998 h 3764028"/>
                <a:gd name="connsiteX10" fmla="*/ 4077250 w 4403916"/>
                <a:gd name="connsiteY10" fmla="*/ 2287888 h 3764028"/>
                <a:gd name="connsiteX11" fmla="*/ 4061448 w 4403916"/>
                <a:gd name="connsiteY11" fmla="*/ 2343649 h 3764028"/>
                <a:gd name="connsiteX12" fmla="*/ 4044374 w 4403916"/>
                <a:gd name="connsiteY12" fmla="*/ 2400591 h 3764028"/>
                <a:gd name="connsiteX13" fmla="*/ 4025939 w 4403916"/>
                <a:gd name="connsiteY13" fmla="*/ 2458259 h 3764028"/>
                <a:gd name="connsiteX14" fmla="*/ 4005596 w 4403916"/>
                <a:gd name="connsiteY14" fmla="*/ 2516565 h 3764028"/>
                <a:gd name="connsiteX15" fmla="*/ 3982800 w 4403916"/>
                <a:gd name="connsiteY15" fmla="*/ 2575233 h 3764028"/>
                <a:gd name="connsiteX16" fmla="*/ 3956101 w 4403916"/>
                <a:gd name="connsiteY16" fmla="*/ 2633628 h 3764028"/>
                <a:gd name="connsiteX17" fmla="*/ 3821782 w 4403916"/>
                <a:gd name="connsiteY17" fmla="*/ 2851680 h 3764028"/>
                <a:gd name="connsiteX18" fmla="*/ 3660763 w 4403916"/>
                <a:gd name="connsiteY18" fmla="*/ 3038310 h 3764028"/>
                <a:gd name="connsiteX19" fmla="*/ 3618442 w 4403916"/>
                <a:gd name="connsiteY19" fmla="*/ 3081447 h 3764028"/>
                <a:gd name="connsiteX20" fmla="*/ 3575667 w 4403916"/>
                <a:gd name="connsiteY20" fmla="*/ 3124131 h 3764028"/>
                <a:gd name="connsiteX21" fmla="*/ 3531621 w 4403916"/>
                <a:gd name="connsiteY21" fmla="*/ 3165816 h 3764028"/>
                <a:gd name="connsiteX22" fmla="*/ 3487030 w 4403916"/>
                <a:gd name="connsiteY22" fmla="*/ 3207138 h 3764028"/>
                <a:gd name="connsiteX23" fmla="*/ 3441167 w 4403916"/>
                <a:gd name="connsiteY23" fmla="*/ 3247279 h 3764028"/>
                <a:gd name="connsiteX24" fmla="*/ 3394578 w 4403916"/>
                <a:gd name="connsiteY24" fmla="*/ 3286966 h 3764028"/>
                <a:gd name="connsiteX25" fmla="*/ 3382862 w 4403916"/>
                <a:gd name="connsiteY25" fmla="*/ 3296865 h 3764028"/>
                <a:gd name="connsiteX26" fmla="*/ 3370693 w 4403916"/>
                <a:gd name="connsiteY26" fmla="*/ 3306310 h 3764028"/>
                <a:gd name="connsiteX27" fmla="*/ 3346354 w 4403916"/>
                <a:gd name="connsiteY27" fmla="*/ 3325109 h 3764028"/>
                <a:gd name="connsiteX28" fmla="*/ 3297586 w 4403916"/>
                <a:gd name="connsiteY28" fmla="*/ 3362799 h 3764028"/>
                <a:gd name="connsiteX29" fmla="*/ 3196234 w 4403916"/>
                <a:gd name="connsiteY29" fmla="*/ 3433999 h 3764028"/>
                <a:gd name="connsiteX30" fmla="*/ 3090250 w 4403916"/>
                <a:gd name="connsiteY30" fmla="*/ 3499297 h 3764028"/>
                <a:gd name="connsiteX31" fmla="*/ 2628717 w 4403916"/>
                <a:gd name="connsiteY31" fmla="*/ 3690013 h 3764028"/>
                <a:gd name="connsiteX32" fmla="*/ 2139758 w 4403916"/>
                <a:gd name="connsiteY32" fmla="*/ 3761758 h 3764028"/>
                <a:gd name="connsiteX33" fmla="*/ 2078638 w 4403916"/>
                <a:gd name="connsiteY33" fmla="*/ 3763392 h 3764028"/>
                <a:gd name="connsiteX34" fmla="*/ 2048123 w 4403916"/>
                <a:gd name="connsiteY34" fmla="*/ 3764028 h 3764028"/>
                <a:gd name="connsiteX35" fmla="*/ 2017699 w 4403916"/>
                <a:gd name="connsiteY35" fmla="*/ 3763574 h 3764028"/>
                <a:gd name="connsiteX36" fmla="*/ 1956943 w 4403916"/>
                <a:gd name="connsiteY36" fmla="*/ 3762121 h 3764028"/>
                <a:gd name="connsiteX37" fmla="*/ 1896005 w 4403916"/>
                <a:gd name="connsiteY37" fmla="*/ 3759488 h 3764028"/>
                <a:gd name="connsiteX38" fmla="*/ 1773311 w 4403916"/>
                <a:gd name="connsiteY38" fmla="*/ 3749497 h 3764028"/>
                <a:gd name="connsiteX39" fmla="*/ 1651434 w 4403916"/>
                <a:gd name="connsiteY39" fmla="*/ 3733423 h 3764028"/>
                <a:gd name="connsiteX40" fmla="*/ 1530829 w 4403916"/>
                <a:gd name="connsiteY40" fmla="*/ 3711173 h 3764028"/>
                <a:gd name="connsiteX41" fmla="*/ 1411677 w 4403916"/>
                <a:gd name="connsiteY41" fmla="*/ 3683655 h 3764028"/>
                <a:gd name="connsiteX42" fmla="*/ 1294251 w 4403916"/>
                <a:gd name="connsiteY42" fmla="*/ 3650961 h 3764028"/>
                <a:gd name="connsiteX43" fmla="*/ 1236219 w 4403916"/>
                <a:gd name="connsiteY43" fmla="*/ 3632707 h 3764028"/>
                <a:gd name="connsiteX44" fmla="*/ 1178550 w 4403916"/>
                <a:gd name="connsiteY44" fmla="*/ 3613817 h 3764028"/>
                <a:gd name="connsiteX45" fmla="*/ 735362 w 4403916"/>
                <a:gd name="connsiteY45" fmla="*/ 3422375 h 3764028"/>
                <a:gd name="connsiteX46" fmla="*/ 329228 w 4403916"/>
                <a:gd name="connsiteY46" fmla="*/ 3165635 h 3764028"/>
                <a:gd name="connsiteX47" fmla="*/ 235414 w 4403916"/>
                <a:gd name="connsiteY47" fmla="*/ 3090529 h 3764028"/>
                <a:gd name="connsiteX48" fmla="*/ 145506 w 4403916"/>
                <a:gd name="connsiteY48" fmla="*/ 3010882 h 3764028"/>
                <a:gd name="connsiteX49" fmla="*/ 123437 w 4403916"/>
                <a:gd name="connsiteY49" fmla="*/ 2990539 h 3764028"/>
                <a:gd name="connsiteX50" fmla="*/ 112357 w 4403916"/>
                <a:gd name="connsiteY50" fmla="*/ 2980368 h 3764028"/>
                <a:gd name="connsiteX51" fmla="*/ 101731 w 4403916"/>
                <a:gd name="connsiteY51" fmla="*/ 2969742 h 3764028"/>
                <a:gd name="connsiteX52" fmla="*/ 59411 w 4403916"/>
                <a:gd name="connsiteY52" fmla="*/ 2927148 h 3764028"/>
                <a:gd name="connsiteX53" fmla="*/ 17180 w 4403916"/>
                <a:gd name="connsiteY53" fmla="*/ 2884374 h 3764028"/>
                <a:gd name="connsiteX54" fmla="*/ 0 w 4403916"/>
                <a:gd name="connsiteY54" fmla="*/ 2865736 h 3764028"/>
                <a:gd name="connsiteX55" fmla="*/ 0 w 4403916"/>
                <a:gd name="connsiteY55" fmla="*/ 2465769 h 3764028"/>
                <a:gd name="connsiteX56" fmla="*/ 31167 w 4403916"/>
                <a:gd name="connsiteY56" fmla="*/ 2508028 h 3764028"/>
                <a:gd name="connsiteX57" fmla="*/ 62771 w 4403916"/>
                <a:gd name="connsiteY57" fmla="*/ 2551984 h 3764028"/>
                <a:gd name="connsiteX58" fmla="*/ 96101 w 4403916"/>
                <a:gd name="connsiteY58" fmla="*/ 2594667 h 3764028"/>
                <a:gd name="connsiteX59" fmla="*/ 129249 w 4403916"/>
                <a:gd name="connsiteY59" fmla="*/ 2637533 h 3764028"/>
                <a:gd name="connsiteX60" fmla="*/ 164214 w 4403916"/>
                <a:gd name="connsiteY60" fmla="*/ 2679037 h 3764028"/>
                <a:gd name="connsiteX61" fmla="*/ 199451 w 4403916"/>
                <a:gd name="connsiteY61" fmla="*/ 2720268 h 3764028"/>
                <a:gd name="connsiteX62" fmla="*/ 236595 w 4403916"/>
                <a:gd name="connsiteY62" fmla="*/ 2759954 h 3764028"/>
                <a:gd name="connsiteX63" fmla="*/ 274284 w 4403916"/>
                <a:gd name="connsiteY63" fmla="*/ 2799097 h 3764028"/>
                <a:gd name="connsiteX64" fmla="*/ 283729 w 4403916"/>
                <a:gd name="connsiteY64" fmla="*/ 2808905 h 3764028"/>
                <a:gd name="connsiteX65" fmla="*/ 293628 w 4403916"/>
                <a:gd name="connsiteY65" fmla="*/ 2818168 h 3764028"/>
                <a:gd name="connsiteX66" fmla="*/ 313426 w 4403916"/>
                <a:gd name="connsiteY66" fmla="*/ 2836786 h 3764028"/>
                <a:gd name="connsiteX67" fmla="*/ 353113 w 4403916"/>
                <a:gd name="connsiteY67" fmla="*/ 2874021 h 3764028"/>
                <a:gd name="connsiteX68" fmla="*/ 363012 w 4403916"/>
                <a:gd name="connsiteY68" fmla="*/ 2883375 h 3764028"/>
                <a:gd name="connsiteX69" fmla="*/ 373366 w 4403916"/>
                <a:gd name="connsiteY69" fmla="*/ 2892184 h 3764028"/>
                <a:gd name="connsiteX70" fmla="*/ 393981 w 4403916"/>
                <a:gd name="connsiteY70" fmla="*/ 2909894 h 3764028"/>
                <a:gd name="connsiteX71" fmla="*/ 477624 w 4403916"/>
                <a:gd name="connsiteY71" fmla="*/ 2979641 h 3764028"/>
                <a:gd name="connsiteX72" fmla="*/ 844252 w 4403916"/>
                <a:gd name="connsiteY72" fmla="*/ 3215402 h 3764028"/>
                <a:gd name="connsiteX73" fmla="*/ 1253655 w 4403916"/>
                <a:gd name="connsiteY73" fmla="*/ 3364978 h 3764028"/>
                <a:gd name="connsiteX74" fmla="*/ 1306783 w 4403916"/>
                <a:gd name="connsiteY74" fmla="*/ 3376875 h 3764028"/>
                <a:gd name="connsiteX75" fmla="*/ 1360093 w 4403916"/>
                <a:gd name="connsiteY75" fmla="*/ 3387773 h 3764028"/>
                <a:gd name="connsiteX76" fmla="*/ 1413766 w 4403916"/>
                <a:gd name="connsiteY76" fmla="*/ 3396492 h 3764028"/>
                <a:gd name="connsiteX77" fmla="*/ 1440558 w 4403916"/>
                <a:gd name="connsiteY77" fmla="*/ 3400850 h 3764028"/>
                <a:gd name="connsiteX78" fmla="*/ 1467439 w 4403916"/>
                <a:gd name="connsiteY78" fmla="*/ 3404665 h 3764028"/>
                <a:gd name="connsiteX79" fmla="*/ 1575239 w 4403916"/>
                <a:gd name="connsiteY79" fmla="*/ 3416199 h 3764028"/>
                <a:gd name="connsiteX80" fmla="*/ 1683220 w 4403916"/>
                <a:gd name="connsiteY80" fmla="*/ 3422375 h 3764028"/>
                <a:gd name="connsiteX81" fmla="*/ 1791112 w 4403916"/>
                <a:gd name="connsiteY81" fmla="*/ 3423646 h 3764028"/>
                <a:gd name="connsiteX82" fmla="*/ 1844966 w 4403916"/>
                <a:gd name="connsiteY82" fmla="*/ 3422012 h 3764028"/>
                <a:gd name="connsiteX83" fmla="*/ 1898639 w 4403916"/>
                <a:gd name="connsiteY83" fmla="*/ 3420376 h 3764028"/>
                <a:gd name="connsiteX84" fmla="*/ 1952857 w 4403916"/>
                <a:gd name="connsiteY84" fmla="*/ 3417380 h 3764028"/>
                <a:gd name="connsiteX85" fmla="*/ 2007256 w 4403916"/>
                <a:gd name="connsiteY85" fmla="*/ 3413747 h 3764028"/>
                <a:gd name="connsiteX86" fmla="*/ 2034410 w 4403916"/>
                <a:gd name="connsiteY86" fmla="*/ 3412203 h 3764028"/>
                <a:gd name="connsiteX87" fmla="*/ 2061383 w 4403916"/>
                <a:gd name="connsiteY87" fmla="*/ 3409570 h 3764028"/>
                <a:gd name="connsiteX88" fmla="*/ 2115238 w 4403916"/>
                <a:gd name="connsiteY88" fmla="*/ 3404484 h 3764028"/>
                <a:gd name="connsiteX89" fmla="*/ 2535085 w 4403916"/>
                <a:gd name="connsiteY89" fmla="*/ 3335100 h 3764028"/>
                <a:gd name="connsiteX90" fmla="*/ 2932138 w 4403916"/>
                <a:gd name="connsiteY90" fmla="*/ 3201417 h 3764028"/>
                <a:gd name="connsiteX91" fmla="*/ 3027041 w 4403916"/>
                <a:gd name="connsiteY91" fmla="*/ 3155554 h 3764028"/>
                <a:gd name="connsiteX92" fmla="*/ 3119675 w 4403916"/>
                <a:gd name="connsiteY92" fmla="*/ 3104152 h 3764028"/>
                <a:gd name="connsiteX93" fmla="*/ 3164810 w 4403916"/>
                <a:gd name="connsiteY93" fmla="*/ 3075998 h 3764028"/>
                <a:gd name="connsiteX94" fmla="*/ 3187424 w 4403916"/>
                <a:gd name="connsiteY94" fmla="*/ 3061830 h 3764028"/>
                <a:gd name="connsiteX95" fmla="*/ 3198685 w 4403916"/>
                <a:gd name="connsiteY95" fmla="*/ 3054747 h 3764028"/>
                <a:gd name="connsiteX96" fmla="*/ 3209583 w 4403916"/>
                <a:gd name="connsiteY96" fmla="*/ 3047028 h 3764028"/>
                <a:gd name="connsiteX97" fmla="*/ 3253448 w 4403916"/>
                <a:gd name="connsiteY97" fmla="*/ 3016331 h 3764028"/>
                <a:gd name="connsiteX98" fmla="*/ 3296767 w 4403916"/>
                <a:gd name="connsiteY98" fmla="*/ 2984636 h 3764028"/>
                <a:gd name="connsiteX99" fmla="*/ 3338998 w 4403916"/>
                <a:gd name="connsiteY99" fmla="*/ 2951216 h 3764028"/>
                <a:gd name="connsiteX100" fmla="*/ 3380501 w 4403916"/>
                <a:gd name="connsiteY100" fmla="*/ 2916796 h 3764028"/>
                <a:gd name="connsiteX101" fmla="*/ 3421005 w 4403916"/>
                <a:gd name="connsiteY101" fmla="*/ 2880923 h 3764028"/>
                <a:gd name="connsiteX102" fmla="*/ 3460602 w 4403916"/>
                <a:gd name="connsiteY102" fmla="*/ 2844233 h 3764028"/>
                <a:gd name="connsiteX103" fmla="*/ 3602458 w 4403916"/>
                <a:gd name="connsiteY103" fmla="*/ 2688754 h 3764028"/>
                <a:gd name="connsiteX104" fmla="*/ 3706899 w 4403916"/>
                <a:gd name="connsiteY104" fmla="*/ 2519198 h 3764028"/>
                <a:gd name="connsiteX105" fmla="*/ 3726787 w 4403916"/>
                <a:gd name="connsiteY105" fmla="*/ 2473699 h 3764028"/>
                <a:gd name="connsiteX106" fmla="*/ 3743860 w 4403916"/>
                <a:gd name="connsiteY106" fmla="*/ 2425747 h 3764028"/>
                <a:gd name="connsiteX107" fmla="*/ 3759481 w 4403916"/>
                <a:gd name="connsiteY107" fmla="*/ 2376070 h 3764028"/>
                <a:gd name="connsiteX108" fmla="*/ 3774102 w 4403916"/>
                <a:gd name="connsiteY108" fmla="*/ 2324941 h 3764028"/>
                <a:gd name="connsiteX109" fmla="*/ 3881812 w 4403916"/>
                <a:gd name="connsiteY109" fmla="*/ 1882480 h 3764028"/>
                <a:gd name="connsiteX110" fmla="*/ 4023759 w 4403916"/>
                <a:gd name="connsiteY110" fmla="*/ 1437930 h 3764028"/>
                <a:gd name="connsiteX111" fmla="*/ 4097321 w 4403916"/>
                <a:gd name="connsiteY111" fmla="*/ 1045691 h 3764028"/>
                <a:gd name="connsiteX112" fmla="*/ 4037563 w 4403916"/>
                <a:gd name="connsiteY112" fmla="*/ 642917 h 3764028"/>
                <a:gd name="connsiteX113" fmla="*/ 3865374 w 4403916"/>
                <a:gd name="connsiteY113" fmla="*/ 257581 h 3764028"/>
                <a:gd name="connsiteX114" fmla="*/ 3748583 w 4403916"/>
                <a:gd name="connsiteY114" fmla="*/ 76400 h 3764028"/>
                <a:gd name="connsiteX115" fmla="*/ 0 w 4403916"/>
                <a:gd name="connsiteY115" fmla="*/ 0 h 3764028"/>
                <a:gd name="connsiteX116" fmla="*/ 490974 w 4403916"/>
                <a:gd name="connsiteY116" fmla="*/ 0 h 3764028"/>
                <a:gd name="connsiteX117" fmla="*/ 340218 w 4403916"/>
                <a:gd name="connsiteY117" fmla="*/ 124715 h 3764028"/>
                <a:gd name="connsiteX118" fmla="*/ 158390 w 4403916"/>
                <a:gd name="connsiteY118" fmla="*/ 262927 h 3764028"/>
                <a:gd name="connsiteX119" fmla="*/ 0 w 4403916"/>
                <a:gd name="connsiteY119" fmla="*/ 383581 h 376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403916" h="3764028">
                  <a:moveTo>
                    <a:pt x="3689956" y="0"/>
                  </a:moveTo>
                  <a:lnTo>
                    <a:pt x="4028939" y="0"/>
                  </a:lnTo>
                  <a:lnTo>
                    <a:pt x="4108310" y="114997"/>
                  </a:lnTo>
                  <a:cubicBezTo>
                    <a:pt x="4192952" y="252132"/>
                    <a:pt x="4264879" y="398983"/>
                    <a:pt x="4317915" y="555006"/>
                  </a:cubicBezTo>
                  <a:cubicBezTo>
                    <a:pt x="4370771" y="710848"/>
                    <a:pt x="4402375" y="877134"/>
                    <a:pt x="4403828" y="1046236"/>
                  </a:cubicBezTo>
                  <a:cubicBezTo>
                    <a:pt x="4404828" y="1130696"/>
                    <a:pt x="4397290" y="1215610"/>
                    <a:pt x="4382668" y="1299162"/>
                  </a:cubicBezTo>
                  <a:cubicBezTo>
                    <a:pt x="4367774" y="1382713"/>
                    <a:pt x="4344979" y="1464903"/>
                    <a:pt x="4315735" y="1544277"/>
                  </a:cubicBezTo>
                  <a:cubicBezTo>
                    <a:pt x="4264697" y="1683409"/>
                    <a:pt x="4215111" y="1822540"/>
                    <a:pt x="4171337" y="1963761"/>
                  </a:cubicBezTo>
                  <a:lnTo>
                    <a:pt x="4139187" y="2070198"/>
                  </a:lnTo>
                  <a:lnTo>
                    <a:pt x="4108128" y="2177998"/>
                  </a:lnTo>
                  <a:lnTo>
                    <a:pt x="4077250" y="2287888"/>
                  </a:lnTo>
                  <a:lnTo>
                    <a:pt x="4061448" y="2343649"/>
                  </a:lnTo>
                  <a:lnTo>
                    <a:pt x="4044374" y="2400591"/>
                  </a:lnTo>
                  <a:cubicBezTo>
                    <a:pt x="4039107" y="2419391"/>
                    <a:pt x="4032296" y="2439007"/>
                    <a:pt x="4025939" y="2458259"/>
                  </a:cubicBezTo>
                  <a:cubicBezTo>
                    <a:pt x="4019218" y="2477695"/>
                    <a:pt x="4013769" y="2496857"/>
                    <a:pt x="4005596" y="2516565"/>
                  </a:cubicBezTo>
                  <a:lnTo>
                    <a:pt x="3982800" y="2575233"/>
                  </a:lnTo>
                  <a:cubicBezTo>
                    <a:pt x="3974264" y="2594758"/>
                    <a:pt x="3965091" y="2614193"/>
                    <a:pt x="3956101" y="2633628"/>
                  </a:cubicBezTo>
                  <a:cubicBezTo>
                    <a:pt x="3918502" y="2710550"/>
                    <a:pt x="3873547" y="2785837"/>
                    <a:pt x="3821782" y="2851680"/>
                  </a:cubicBezTo>
                  <a:cubicBezTo>
                    <a:pt x="3771469" y="2919429"/>
                    <a:pt x="3716071" y="2979460"/>
                    <a:pt x="3660763" y="3038310"/>
                  </a:cubicBezTo>
                  <a:cubicBezTo>
                    <a:pt x="3647231" y="3053475"/>
                    <a:pt x="3632700" y="3067279"/>
                    <a:pt x="3618442" y="3081447"/>
                  </a:cubicBezTo>
                  <a:lnTo>
                    <a:pt x="3575667" y="3124131"/>
                  </a:lnTo>
                  <a:cubicBezTo>
                    <a:pt x="3561682" y="3138662"/>
                    <a:pt x="3546515" y="3152013"/>
                    <a:pt x="3531621" y="3165816"/>
                  </a:cubicBezTo>
                  <a:lnTo>
                    <a:pt x="3487030" y="3207138"/>
                  </a:lnTo>
                  <a:cubicBezTo>
                    <a:pt x="3472408" y="3221124"/>
                    <a:pt x="3456515" y="3234020"/>
                    <a:pt x="3441167" y="3247279"/>
                  </a:cubicBezTo>
                  <a:lnTo>
                    <a:pt x="3394578" y="3286966"/>
                  </a:lnTo>
                  <a:lnTo>
                    <a:pt x="3382862" y="3296865"/>
                  </a:lnTo>
                  <a:lnTo>
                    <a:pt x="3370693" y="3306310"/>
                  </a:lnTo>
                  <a:lnTo>
                    <a:pt x="3346354" y="3325109"/>
                  </a:lnTo>
                  <a:lnTo>
                    <a:pt x="3297586" y="3362799"/>
                  </a:lnTo>
                  <a:cubicBezTo>
                    <a:pt x="3264528" y="3387228"/>
                    <a:pt x="3230108" y="3410205"/>
                    <a:pt x="3196234" y="3433999"/>
                  </a:cubicBezTo>
                  <a:cubicBezTo>
                    <a:pt x="3161268" y="3456068"/>
                    <a:pt x="3125850" y="3477863"/>
                    <a:pt x="3090250" y="3499297"/>
                  </a:cubicBezTo>
                  <a:cubicBezTo>
                    <a:pt x="2946123" y="3582485"/>
                    <a:pt x="2789736" y="3647146"/>
                    <a:pt x="2628717" y="3690013"/>
                  </a:cubicBezTo>
                  <a:cubicBezTo>
                    <a:pt x="2467698" y="3733060"/>
                    <a:pt x="2302775" y="3755582"/>
                    <a:pt x="2139758" y="3761758"/>
                  </a:cubicBezTo>
                  <a:lnTo>
                    <a:pt x="2078638" y="3763392"/>
                  </a:lnTo>
                  <a:lnTo>
                    <a:pt x="2048123" y="3764028"/>
                  </a:lnTo>
                  <a:lnTo>
                    <a:pt x="2017699" y="3763574"/>
                  </a:lnTo>
                  <a:lnTo>
                    <a:pt x="1956943" y="3762121"/>
                  </a:lnTo>
                  <a:cubicBezTo>
                    <a:pt x="1936691" y="3761577"/>
                    <a:pt x="1916620" y="3761395"/>
                    <a:pt x="1896005" y="3759488"/>
                  </a:cubicBezTo>
                  <a:cubicBezTo>
                    <a:pt x="1854955" y="3756400"/>
                    <a:pt x="1814088" y="3753947"/>
                    <a:pt x="1773311" y="3749497"/>
                  </a:cubicBezTo>
                  <a:lnTo>
                    <a:pt x="1651434" y="3733423"/>
                  </a:lnTo>
                  <a:lnTo>
                    <a:pt x="1530829" y="3711173"/>
                  </a:lnTo>
                  <a:cubicBezTo>
                    <a:pt x="1490960" y="3702273"/>
                    <a:pt x="1451274" y="3692737"/>
                    <a:pt x="1411677" y="3683655"/>
                  </a:cubicBezTo>
                  <a:cubicBezTo>
                    <a:pt x="1372263" y="3673756"/>
                    <a:pt x="1333302" y="3661678"/>
                    <a:pt x="1294251" y="3650961"/>
                  </a:cubicBezTo>
                  <a:cubicBezTo>
                    <a:pt x="1274634" y="3645966"/>
                    <a:pt x="1255562" y="3638883"/>
                    <a:pt x="1236219" y="3632707"/>
                  </a:cubicBezTo>
                  <a:lnTo>
                    <a:pt x="1178550" y="3613817"/>
                  </a:lnTo>
                  <a:cubicBezTo>
                    <a:pt x="1025523" y="3561324"/>
                    <a:pt x="877309" y="3497299"/>
                    <a:pt x="735362" y="3422375"/>
                  </a:cubicBezTo>
                  <a:cubicBezTo>
                    <a:pt x="593506" y="3347359"/>
                    <a:pt x="456827" y="3262627"/>
                    <a:pt x="329228" y="3165635"/>
                  </a:cubicBezTo>
                  <a:cubicBezTo>
                    <a:pt x="296716" y="3142204"/>
                    <a:pt x="266292" y="3116049"/>
                    <a:pt x="235414" y="3090529"/>
                  </a:cubicBezTo>
                  <a:cubicBezTo>
                    <a:pt x="203992" y="3065555"/>
                    <a:pt x="175021" y="3037946"/>
                    <a:pt x="145506" y="3010882"/>
                  </a:cubicBezTo>
                  <a:lnTo>
                    <a:pt x="123437" y="2990539"/>
                  </a:lnTo>
                  <a:lnTo>
                    <a:pt x="112357" y="2980368"/>
                  </a:lnTo>
                  <a:lnTo>
                    <a:pt x="101731" y="2969742"/>
                  </a:lnTo>
                  <a:lnTo>
                    <a:pt x="59411" y="2927148"/>
                  </a:lnTo>
                  <a:cubicBezTo>
                    <a:pt x="45425" y="2912800"/>
                    <a:pt x="30713" y="2899268"/>
                    <a:pt x="17180" y="2884374"/>
                  </a:cubicBezTo>
                  <a:lnTo>
                    <a:pt x="0" y="2865736"/>
                  </a:lnTo>
                  <a:lnTo>
                    <a:pt x="0" y="2465769"/>
                  </a:lnTo>
                  <a:lnTo>
                    <a:pt x="31167" y="2508028"/>
                  </a:lnTo>
                  <a:cubicBezTo>
                    <a:pt x="41883" y="2522559"/>
                    <a:pt x="52236" y="2537361"/>
                    <a:pt x="62771" y="2551984"/>
                  </a:cubicBezTo>
                  <a:lnTo>
                    <a:pt x="96101" y="2594667"/>
                  </a:lnTo>
                  <a:lnTo>
                    <a:pt x="129249" y="2637533"/>
                  </a:lnTo>
                  <a:cubicBezTo>
                    <a:pt x="140511" y="2651700"/>
                    <a:pt x="152589" y="2665141"/>
                    <a:pt x="164214" y="2679037"/>
                  </a:cubicBezTo>
                  <a:lnTo>
                    <a:pt x="199451" y="2720268"/>
                  </a:lnTo>
                  <a:cubicBezTo>
                    <a:pt x="211257" y="2733981"/>
                    <a:pt x="224153" y="2746696"/>
                    <a:pt x="236595" y="2759954"/>
                  </a:cubicBezTo>
                  <a:lnTo>
                    <a:pt x="274284" y="2799097"/>
                  </a:lnTo>
                  <a:lnTo>
                    <a:pt x="283729" y="2808905"/>
                  </a:lnTo>
                  <a:lnTo>
                    <a:pt x="293628" y="2818168"/>
                  </a:lnTo>
                  <a:lnTo>
                    <a:pt x="313426" y="2836786"/>
                  </a:lnTo>
                  <a:lnTo>
                    <a:pt x="353113" y="2874021"/>
                  </a:lnTo>
                  <a:lnTo>
                    <a:pt x="363012" y="2883375"/>
                  </a:lnTo>
                  <a:lnTo>
                    <a:pt x="373366" y="2892184"/>
                  </a:lnTo>
                  <a:lnTo>
                    <a:pt x="393981" y="2909894"/>
                  </a:lnTo>
                  <a:cubicBezTo>
                    <a:pt x="421498" y="2933506"/>
                    <a:pt x="448562" y="2957755"/>
                    <a:pt x="477624" y="2979641"/>
                  </a:cubicBezTo>
                  <a:cubicBezTo>
                    <a:pt x="591236" y="3070186"/>
                    <a:pt x="713658" y="3150650"/>
                    <a:pt x="844252" y="3215402"/>
                  </a:cubicBezTo>
                  <a:cubicBezTo>
                    <a:pt x="974756" y="3280337"/>
                    <a:pt x="1112435" y="3330741"/>
                    <a:pt x="1253655" y="3364978"/>
                  </a:cubicBezTo>
                  <a:lnTo>
                    <a:pt x="1306783" y="3376875"/>
                  </a:lnTo>
                  <a:cubicBezTo>
                    <a:pt x="1324583" y="3380599"/>
                    <a:pt x="1342020" y="3385231"/>
                    <a:pt x="1360093" y="3387773"/>
                  </a:cubicBezTo>
                  <a:lnTo>
                    <a:pt x="1413766" y="3396492"/>
                  </a:lnTo>
                  <a:lnTo>
                    <a:pt x="1440558" y="3400850"/>
                  </a:lnTo>
                  <a:cubicBezTo>
                    <a:pt x="1449457" y="3402304"/>
                    <a:pt x="1458358" y="3403848"/>
                    <a:pt x="1467439" y="3404665"/>
                  </a:cubicBezTo>
                  <a:cubicBezTo>
                    <a:pt x="1503494" y="3408480"/>
                    <a:pt x="1539367" y="3412930"/>
                    <a:pt x="1575239" y="3416199"/>
                  </a:cubicBezTo>
                  <a:lnTo>
                    <a:pt x="1683220" y="3422375"/>
                  </a:lnTo>
                  <a:lnTo>
                    <a:pt x="1791112" y="3423646"/>
                  </a:lnTo>
                  <a:cubicBezTo>
                    <a:pt x="1809002" y="3423918"/>
                    <a:pt x="1827075" y="3422465"/>
                    <a:pt x="1844966" y="3422012"/>
                  </a:cubicBezTo>
                  <a:lnTo>
                    <a:pt x="1898639" y="3420376"/>
                  </a:lnTo>
                  <a:cubicBezTo>
                    <a:pt x="1916348" y="3420195"/>
                    <a:pt x="1934693" y="3418560"/>
                    <a:pt x="1952857" y="3417380"/>
                  </a:cubicBezTo>
                  <a:lnTo>
                    <a:pt x="2007256" y="3413747"/>
                  </a:lnTo>
                  <a:lnTo>
                    <a:pt x="2034410" y="3412203"/>
                  </a:lnTo>
                  <a:lnTo>
                    <a:pt x="2061383" y="3409570"/>
                  </a:lnTo>
                  <a:cubicBezTo>
                    <a:pt x="2079365" y="3407753"/>
                    <a:pt x="2097255" y="3406028"/>
                    <a:pt x="2115238" y="3404484"/>
                  </a:cubicBezTo>
                  <a:cubicBezTo>
                    <a:pt x="2258546" y="3390317"/>
                    <a:pt x="2398768" y="3368157"/>
                    <a:pt x="2535085" y="3335100"/>
                  </a:cubicBezTo>
                  <a:cubicBezTo>
                    <a:pt x="2671311" y="3301951"/>
                    <a:pt x="2803994" y="3258541"/>
                    <a:pt x="2932138" y="3201417"/>
                  </a:cubicBezTo>
                  <a:cubicBezTo>
                    <a:pt x="2963741" y="3186432"/>
                    <a:pt x="2995346" y="3170993"/>
                    <a:pt x="3027041" y="3155554"/>
                  </a:cubicBezTo>
                  <a:cubicBezTo>
                    <a:pt x="3057737" y="3138390"/>
                    <a:pt x="3089069" y="3122042"/>
                    <a:pt x="3119675" y="3104152"/>
                  </a:cubicBezTo>
                  <a:lnTo>
                    <a:pt x="3164810" y="3075998"/>
                  </a:lnTo>
                  <a:lnTo>
                    <a:pt x="3187424" y="3061830"/>
                  </a:lnTo>
                  <a:lnTo>
                    <a:pt x="3198685" y="3054747"/>
                  </a:lnTo>
                  <a:lnTo>
                    <a:pt x="3209583" y="3047028"/>
                  </a:lnTo>
                  <a:lnTo>
                    <a:pt x="3253448" y="3016331"/>
                  </a:lnTo>
                  <a:cubicBezTo>
                    <a:pt x="3268069" y="3006069"/>
                    <a:pt x="3282963" y="2996169"/>
                    <a:pt x="3296767" y="2984636"/>
                  </a:cubicBezTo>
                  <a:lnTo>
                    <a:pt x="3338998" y="2951216"/>
                  </a:lnTo>
                  <a:cubicBezTo>
                    <a:pt x="3353074" y="2940045"/>
                    <a:pt x="3367242" y="2928966"/>
                    <a:pt x="3380501" y="2916796"/>
                  </a:cubicBezTo>
                  <a:lnTo>
                    <a:pt x="3421005" y="2880923"/>
                  </a:lnTo>
                  <a:cubicBezTo>
                    <a:pt x="3434356" y="2868844"/>
                    <a:pt x="3448160" y="2857038"/>
                    <a:pt x="3460602" y="2844233"/>
                  </a:cubicBezTo>
                  <a:cubicBezTo>
                    <a:pt x="3512095" y="2794193"/>
                    <a:pt x="3561409" y="2742881"/>
                    <a:pt x="3602458" y="2688754"/>
                  </a:cubicBezTo>
                  <a:cubicBezTo>
                    <a:pt x="3645597" y="2635263"/>
                    <a:pt x="3678564" y="2578865"/>
                    <a:pt x="3706899" y="2519198"/>
                  </a:cubicBezTo>
                  <a:lnTo>
                    <a:pt x="3726787" y="2473699"/>
                  </a:lnTo>
                  <a:lnTo>
                    <a:pt x="3743860" y="2425747"/>
                  </a:lnTo>
                  <a:cubicBezTo>
                    <a:pt x="3749945" y="2410217"/>
                    <a:pt x="3754214" y="2392599"/>
                    <a:pt x="3759481" y="2376070"/>
                  </a:cubicBezTo>
                  <a:cubicBezTo>
                    <a:pt x="3764476" y="2359179"/>
                    <a:pt x="3769652" y="2342832"/>
                    <a:pt x="3774102" y="2324941"/>
                  </a:cubicBezTo>
                  <a:cubicBezTo>
                    <a:pt x="3810339" y="2185264"/>
                    <a:pt x="3840945" y="2032328"/>
                    <a:pt x="3881812" y="1882480"/>
                  </a:cubicBezTo>
                  <a:cubicBezTo>
                    <a:pt x="3922044" y="1732087"/>
                    <a:pt x="3970177" y="1583782"/>
                    <a:pt x="4023759" y="1437930"/>
                  </a:cubicBezTo>
                  <a:cubicBezTo>
                    <a:pt x="4070711" y="1311967"/>
                    <a:pt x="4095323" y="1179828"/>
                    <a:pt x="4097321" y="1045691"/>
                  </a:cubicBezTo>
                  <a:cubicBezTo>
                    <a:pt x="4099500" y="911554"/>
                    <a:pt x="4077796" y="775601"/>
                    <a:pt x="4037563" y="642917"/>
                  </a:cubicBezTo>
                  <a:cubicBezTo>
                    <a:pt x="3997513" y="509961"/>
                    <a:pt x="3937665" y="380910"/>
                    <a:pt x="3865374" y="257581"/>
                  </a:cubicBezTo>
                  <a:cubicBezTo>
                    <a:pt x="3829320" y="195825"/>
                    <a:pt x="3789451" y="135886"/>
                    <a:pt x="3748583" y="76400"/>
                  </a:cubicBezTo>
                  <a:close/>
                  <a:moveTo>
                    <a:pt x="0" y="0"/>
                  </a:moveTo>
                  <a:lnTo>
                    <a:pt x="490974" y="0"/>
                  </a:lnTo>
                  <a:lnTo>
                    <a:pt x="340218" y="124715"/>
                  </a:lnTo>
                  <a:cubicBezTo>
                    <a:pt x="279415" y="172712"/>
                    <a:pt x="218386" y="218189"/>
                    <a:pt x="158390" y="262927"/>
                  </a:cubicBezTo>
                  <a:lnTo>
                    <a:pt x="0" y="383581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53B73FA-DD70-4019-916A-C6CBE0FB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3" y="1939"/>
              <a:ext cx="4389739" cy="3770876"/>
            </a:xfrm>
            <a:custGeom>
              <a:avLst/>
              <a:gdLst>
                <a:gd name="connsiteX0" fmla="*/ 3380673 w 4389739"/>
                <a:gd name="connsiteY0" fmla="*/ 0 h 3715351"/>
                <a:gd name="connsiteX1" fmla="*/ 4063068 w 4389739"/>
                <a:gd name="connsiteY1" fmla="*/ 0 h 3715351"/>
                <a:gd name="connsiteX2" fmla="*/ 4090590 w 4389739"/>
                <a:gd name="connsiteY2" fmla="*/ 40479 h 3715351"/>
                <a:gd name="connsiteX3" fmla="*/ 4304021 w 4389739"/>
                <a:gd name="connsiteY3" fmla="*/ 1470170 h 3715351"/>
                <a:gd name="connsiteX4" fmla="*/ 3646869 w 4389739"/>
                <a:gd name="connsiteY4" fmla="*/ 3036312 h 3715351"/>
                <a:gd name="connsiteX5" fmla="*/ 1927337 w 4389739"/>
                <a:gd name="connsiteY5" fmla="*/ 3715351 h 3715351"/>
                <a:gd name="connsiteX6" fmla="*/ 112084 w 4389739"/>
                <a:gd name="connsiteY6" fmla="*/ 2970651 h 3715351"/>
                <a:gd name="connsiteX7" fmla="*/ 0 w 4389739"/>
                <a:gd name="connsiteY7" fmla="*/ 2848883 h 3715351"/>
                <a:gd name="connsiteX8" fmla="*/ 0 w 4389739"/>
                <a:gd name="connsiteY8" fmla="*/ 1794217 h 3715351"/>
                <a:gd name="connsiteX9" fmla="*/ 50420 w 4389739"/>
                <a:gd name="connsiteY9" fmla="*/ 1930977 h 3715351"/>
                <a:gd name="connsiteX10" fmla="*/ 494879 w 4389739"/>
                <a:gd name="connsiteY10" fmla="*/ 2582861 h 3715351"/>
                <a:gd name="connsiteX11" fmla="*/ 1927428 w 4389739"/>
                <a:gd name="connsiteY11" fmla="*/ 3170539 h 3715351"/>
                <a:gd name="connsiteX12" fmla="*/ 3261622 w 4389739"/>
                <a:gd name="connsiteY12" fmla="*/ 2651065 h 3715351"/>
                <a:gd name="connsiteX13" fmla="*/ 3451249 w 4389739"/>
                <a:gd name="connsiteY13" fmla="*/ 2406495 h 3715351"/>
                <a:gd name="connsiteX14" fmla="*/ 3548513 w 4389739"/>
                <a:gd name="connsiteY14" fmla="*/ 2087000 h 3715351"/>
                <a:gd name="connsiteX15" fmla="*/ 3792812 w 4389739"/>
                <a:gd name="connsiteY15" fmla="*/ 1281544 h 3715351"/>
                <a:gd name="connsiteX16" fmla="*/ 3785001 w 4389739"/>
                <a:gd name="connsiteY16" fmla="*/ 655451 h 3715351"/>
                <a:gd name="connsiteX17" fmla="*/ 3400209 w 4389739"/>
                <a:gd name="connsiteY17" fmla="*/ 20912 h 3715351"/>
                <a:gd name="connsiteX18" fmla="*/ 0 w 4389739"/>
                <a:gd name="connsiteY18" fmla="*/ 0 h 3715351"/>
                <a:gd name="connsiteX19" fmla="*/ 740721 w 4389739"/>
                <a:gd name="connsiteY19" fmla="*/ 0 h 3715351"/>
                <a:gd name="connsiteX20" fmla="*/ 713748 w 4389739"/>
                <a:gd name="connsiteY20" fmla="*/ 26542 h 3715351"/>
                <a:gd name="connsiteX21" fmla="*/ 429308 w 4389739"/>
                <a:gd name="connsiteY21" fmla="*/ 295360 h 3715351"/>
                <a:gd name="connsiteX22" fmla="*/ 10006 w 4389739"/>
                <a:gd name="connsiteY22" fmla="*/ 732645 h 3715351"/>
                <a:gd name="connsiteX23" fmla="*/ 0 w 4389739"/>
                <a:gd name="connsiteY23" fmla="*/ 749563 h 371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89739" h="3715351">
                  <a:moveTo>
                    <a:pt x="3380673" y="0"/>
                  </a:moveTo>
                  <a:lnTo>
                    <a:pt x="4063068" y="0"/>
                  </a:lnTo>
                  <a:lnTo>
                    <a:pt x="4090590" y="40479"/>
                  </a:lnTo>
                  <a:cubicBezTo>
                    <a:pt x="4344157" y="451833"/>
                    <a:pt x="4493920" y="955714"/>
                    <a:pt x="4304021" y="1470170"/>
                  </a:cubicBezTo>
                  <a:cubicBezTo>
                    <a:pt x="3964456" y="2390148"/>
                    <a:pt x="4114577" y="2568603"/>
                    <a:pt x="3646869" y="3036312"/>
                  </a:cubicBezTo>
                  <a:cubicBezTo>
                    <a:pt x="3179069" y="3504020"/>
                    <a:pt x="2641069" y="3715351"/>
                    <a:pt x="1927337" y="3715351"/>
                  </a:cubicBezTo>
                  <a:cubicBezTo>
                    <a:pt x="1219872" y="3715351"/>
                    <a:pt x="578794" y="3431185"/>
                    <a:pt x="112084" y="2970651"/>
                  </a:cubicBezTo>
                  <a:lnTo>
                    <a:pt x="0" y="2848883"/>
                  </a:lnTo>
                  <a:lnTo>
                    <a:pt x="0" y="1794217"/>
                  </a:lnTo>
                  <a:lnTo>
                    <a:pt x="50420" y="1930977"/>
                  </a:lnTo>
                  <a:cubicBezTo>
                    <a:pt x="154859" y="2175638"/>
                    <a:pt x="304435" y="2394961"/>
                    <a:pt x="494879" y="2582861"/>
                  </a:cubicBezTo>
                  <a:cubicBezTo>
                    <a:pt x="878944" y="2961842"/>
                    <a:pt x="1387702" y="3170539"/>
                    <a:pt x="1927428" y="3170539"/>
                  </a:cubicBezTo>
                  <a:cubicBezTo>
                    <a:pt x="2498486" y="3170539"/>
                    <a:pt x="2897536" y="3015151"/>
                    <a:pt x="3261622" y="2651065"/>
                  </a:cubicBezTo>
                  <a:cubicBezTo>
                    <a:pt x="3384679" y="2528008"/>
                    <a:pt x="3426547" y="2458352"/>
                    <a:pt x="3451249" y="2406495"/>
                  </a:cubicBezTo>
                  <a:cubicBezTo>
                    <a:pt x="3487303" y="2330845"/>
                    <a:pt x="3513004" y="2228584"/>
                    <a:pt x="3548513" y="2087000"/>
                  </a:cubicBezTo>
                  <a:cubicBezTo>
                    <a:pt x="3596102" y="1897556"/>
                    <a:pt x="3661309" y="1638000"/>
                    <a:pt x="3792812" y="1281544"/>
                  </a:cubicBezTo>
                  <a:cubicBezTo>
                    <a:pt x="3864739" y="1086651"/>
                    <a:pt x="3862196" y="881858"/>
                    <a:pt x="3785001" y="655451"/>
                  </a:cubicBezTo>
                  <a:cubicBezTo>
                    <a:pt x="3714346" y="448296"/>
                    <a:pt x="3581298" y="228882"/>
                    <a:pt x="3400209" y="20912"/>
                  </a:cubicBezTo>
                  <a:close/>
                  <a:moveTo>
                    <a:pt x="0" y="0"/>
                  </a:moveTo>
                  <a:lnTo>
                    <a:pt x="740721" y="0"/>
                  </a:lnTo>
                  <a:lnTo>
                    <a:pt x="713748" y="26542"/>
                  </a:lnTo>
                  <a:cubicBezTo>
                    <a:pt x="616755" y="123534"/>
                    <a:pt x="521488" y="210901"/>
                    <a:pt x="429308" y="295360"/>
                  </a:cubicBezTo>
                  <a:cubicBezTo>
                    <a:pt x="256302" y="453928"/>
                    <a:pt x="106908" y="590789"/>
                    <a:pt x="10006" y="732645"/>
                  </a:cubicBezTo>
                  <a:lnTo>
                    <a:pt x="0" y="74956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88276733-3A2F-427C-B871-7F5A43825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3" y="1939"/>
              <a:ext cx="4389701" cy="3770876"/>
            </a:xfrm>
            <a:custGeom>
              <a:avLst/>
              <a:gdLst>
                <a:gd name="connsiteX0" fmla="*/ 3499929 w 4389701"/>
                <a:gd name="connsiteY0" fmla="*/ 0 h 3715351"/>
                <a:gd name="connsiteX1" fmla="*/ 4063056 w 4389701"/>
                <a:gd name="connsiteY1" fmla="*/ 0 h 3715351"/>
                <a:gd name="connsiteX2" fmla="*/ 4090576 w 4389701"/>
                <a:gd name="connsiteY2" fmla="*/ 40479 h 3715351"/>
                <a:gd name="connsiteX3" fmla="*/ 4304020 w 4389701"/>
                <a:gd name="connsiteY3" fmla="*/ 1470170 h 3715351"/>
                <a:gd name="connsiteX4" fmla="*/ 3646868 w 4389701"/>
                <a:gd name="connsiteY4" fmla="*/ 3036312 h 3715351"/>
                <a:gd name="connsiteX5" fmla="*/ 1927336 w 4389701"/>
                <a:gd name="connsiteY5" fmla="*/ 3715351 h 3715351"/>
                <a:gd name="connsiteX6" fmla="*/ 112084 w 4389701"/>
                <a:gd name="connsiteY6" fmla="*/ 2970651 h 3715351"/>
                <a:gd name="connsiteX7" fmla="*/ 0 w 4389701"/>
                <a:gd name="connsiteY7" fmla="*/ 2848884 h 3715351"/>
                <a:gd name="connsiteX8" fmla="*/ 0 w 4389701"/>
                <a:gd name="connsiteY8" fmla="*/ 2034844 h 3715351"/>
                <a:gd name="connsiteX9" fmla="*/ 57349 w 4389701"/>
                <a:gd name="connsiteY9" fmla="*/ 2152995 h 3715351"/>
                <a:gd name="connsiteX10" fmla="*/ 430943 w 4389701"/>
                <a:gd name="connsiteY10" fmla="*/ 2647251 h 3715351"/>
                <a:gd name="connsiteX11" fmla="*/ 1927336 w 4389701"/>
                <a:gd name="connsiteY11" fmla="*/ 3261084 h 3715351"/>
                <a:gd name="connsiteX12" fmla="*/ 2712723 w 4389701"/>
                <a:gd name="connsiteY12" fmla="*/ 3128673 h 3715351"/>
                <a:gd name="connsiteX13" fmla="*/ 3325739 w 4389701"/>
                <a:gd name="connsiteY13" fmla="*/ 2715091 h 3715351"/>
                <a:gd name="connsiteX14" fmla="*/ 3533165 w 4389701"/>
                <a:gd name="connsiteY14" fmla="*/ 2445455 h 3715351"/>
                <a:gd name="connsiteX15" fmla="*/ 3636606 w 4389701"/>
                <a:gd name="connsiteY15" fmla="*/ 2108978 h 3715351"/>
                <a:gd name="connsiteX16" fmla="*/ 3877997 w 4389701"/>
                <a:gd name="connsiteY16" fmla="*/ 1312875 h 3715351"/>
                <a:gd name="connsiteX17" fmla="*/ 3871005 w 4389701"/>
                <a:gd name="connsiteY17" fmla="*/ 626026 h 3715351"/>
                <a:gd name="connsiteX18" fmla="*/ 3600818 w 4389701"/>
                <a:gd name="connsiteY18" fmla="*/ 125805 h 3715351"/>
                <a:gd name="connsiteX19" fmla="*/ 0 w 4389701"/>
                <a:gd name="connsiteY19" fmla="*/ 0 h 3715351"/>
                <a:gd name="connsiteX20" fmla="*/ 610148 w 4389701"/>
                <a:gd name="connsiteY20" fmla="*/ 0 h 3715351"/>
                <a:gd name="connsiteX21" fmla="*/ 507071 w 4389701"/>
                <a:gd name="connsiteY21" fmla="*/ 99503 h 3715351"/>
                <a:gd name="connsiteX22" fmla="*/ 367825 w 4389701"/>
                <a:gd name="connsiteY22" fmla="*/ 228156 h 3715351"/>
                <a:gd name="connsiteX23" fmla="*/ 21000 w 4389701"/>
                <a:gd name="connsiteY23" fmla="*/ 569708 h 3715351"/>
                <a:gd name="connsiteX24" fmla="*/ 0 w 4389701"/>
                <a:gd name="connsiteY24" fmla="*/ 596889 h 371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89701" h="3715351">
                  <a:moveTo>
                    <a:pt x="3499929" y="0"/>
                  </a:moveTo>
                  <a:lnTo>
                    <a:pt x="4063056" y="0"/>
                  </a:lnTo>
                  <a:lnTo>
                    <a:pt x="4090576" y="40479"/>
                  </a:lnTo>
                  <a:cubicBezTo>
                    <a:pt x="4344122" y="451833"/>
                    <a:pt x="4493851" y="955714"/>
                    <a:pt x="4304020" y="1470170"/>
                  </a:cubicBezTo>
                  <a:cubicBezTo>
                    <a:pt x="3964455" y="2390148"/>
                    <a:pt x="4114576" y="2568603"/>
                    <a:pt x="3646868" y="3036312"/>
                  </a:cubicBezTo>
                  <a:cubicBezTo>
                    <a:pt x="3179069" y="3504020"/>
                    <a:pt x="2641068" y="3715351"/>
                    <a:pt x="1927336" y="3715351"/>
                  </a:cubicBezTo>
                  <a:cubicBezTo>
                    <a:pt x="1219872" y="3715351"/>
                    <a:pt x="578794" y="3431185"/>
                    <a:pt x="112084" y="2970651"/>
                  </a:cubicBezTo>
                  <a:lnTo>
                    <a:pt x="0" y="2848884"/>
                  </a:lnTo>
                  <a:lnTo>
                    <a:pt x="0" y="2034844"/>
                  </a:lnTo>
                  <a:lnTo>
                    <a:pt x="57349" y="2152995"/>
                  </a:lnTo>
                  <a:cubicBezTo>
                    <a:pt x="156619" y="2334426"/>
                    <a:pt x="281776" y="2500059"/>
                    <a:pt x="430943" y="2647251"/>
                  </a:cubicBezTo>
                  <a:cubicBezTo>
                    <a:pt x="832174" y="3043032"/>
                    <a:pt x="1363635" y="3261084"/>
                    <a:pt x="1927336" y="3261084"/>
                  </a:cubicBezTo>
                  <a:cubicBezTo>
                    <a:pt x="2229848" y="3261084"/>
                    <a:pt x="2486770" y="3217764"/>
                    <a:pt x="2712723" y="3128673"/>
                  </a:cubicBezTo>
                  <a:cubicBezTo>
                    <a:pt x="2934316" y="3041306"/>
                    <a:pt x="3134841" y="2905989"/>
                    <a:pt x="3325739" y="2715091"/>
                  </a:cubicBezTo>
                  <a:cubicBezTo>
                    <a:pt x="3458513" y="2582408"/>
                    <a:pt x="3505103" y="2504305"/>
                    <a:pt x="3533165" y="2445455"/>
                  </a:cubicBezTo>
                  <a:cubicBezTo>
                    <a:pt x="3573124" y="2361631"/>
                    <a:pt x="3599734" y="2255648"/>
                    <a:pt x="3636606" y="2108978"/>
                  </a:cubicBezTo>
                  <a:cubicBezTo>
                    <a:pt x="3683649" y="1921532"/>
                    <a:pt x="3748129" y="1664701"/>
                    <a:pt x="3877997" y="1312875"/>
                  </a:cubicBezTo>
                  <a:cubicBezTo>
                    <a:pt x="3957462" y="1097549"/>
                    <a:pt x="3955192" y="872957"/>
                    <a:pt x="3871005" y="626026"/>
                  </a:cubicBezTo>
                  <a:cubicBezTo>
                    <a:pt x="3815220" y="462351"/>
                    <a:pt x="3723064" y="292137"/>
                    <a:pt x="3600818" y="125805"/>
                  </a:cubicBezTo>
                  <a:close/>
                  <a:moveTo>
                    <a:pt x="0" y="0"/>
                  </a:moveTo>
                  <a:lnTo>
                    <a:pt x="610148" y="0"/>
                  </a:lnTo>
                  <a:lnTo>
                    <a:pt x="507071" y="99503"/>
                  </a:lnTo>
                  <a:cubicBezTo>
                    <a:pt x="460050" y="143606"/>
                    <a:pt x="413552" y="186244"/>
                    <a:pt x="367825" y="228156"/>
                  </a:cubicBezTo>
                  <a:cubicBezTo>
                    <a:pt x="234937" y="349874"/>
                    <a:pt x="115689" y="459178"/>
                    <a:pt x="21000" y="569708"/>
                  </a:cubicBezTo>
                  <a:lnTo>
                    <a:pt x="0" y="5968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C4A30C11-CB65-4FFA-A60D-499BF0DCD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3" y="6910"/>
              <a:ext cx="4457647" cy="3827827"/>
            </a:xfrm>
            <a:custGeom>
              <a:avLst/>
              <a:gdLst>
                <a:gd name="connsiteX0" fmla="*/ 4035886 w 4457647"/>
                <a:gd name="connsiteY0" fmla="*/ 0 h 3827827"/>
                <a:gd name="connsiteX1" fmla="*/ 4194172 w 4457647"/>
                <a:gd name="connsiteY1" fmla="*/ 0 h 3827827"/>
                <a:gd name="connsiteX2" fmla="*/ 4245692 w 4457647"/>
                <a:gd name="connsiteY2" fmla="*/ 106223 h 3827827"/>
                <a:gd name="connsiteX3" fmla="*/ 4457647 w 4457647"/>
                <a:gd name="connsiteY3" fmla="*/ 1148970 h 3827827"/>
                <a:gd name="connsiteX4" fmla="*/ 1760496 w 4457647"/>
                <a:gd name="connsiteY4" fmla="*/ 3827827 h 3827827"/>
                <a:gd name="connsiteX5" fmla="*/ 44857 w 4457647"/>
                <a:gd name="connsiteY5" fmla="*/ 3216117 h 3827827"/>
                <a:gd name="connsiteX6" fmla="*/ 0 w 4457647"/>
                <a:gd name="connsiteY6" fmla="*/ 3175626 h 3827827"/>
                <a:gd name="connsiteX7" fmla="*/ 0 w 4457647"/>
                <a:gd name="connsiteY7" fmla="*/ 2859397 h 3827827"/>
                <a:gd name="connsiteX8" fmla="*/ 60826 w 4457647"/>
                <a:gd name="connsiteY8" fmla="*/ 2920142 h 3827827"/>
                <a:gd name="connsiteX9" fmla="*/ 668665 w 4457647"/>
                <a:gd name="connsiteY9" fmla="*/ 3318613 h 3827827"/>
                <a:gd name="connsiteX10" fmla="*/ 1122989 w 4457647"/>
                <a:gd name="connsiteY10" fmla="*/ 3478142 h 3827827"/>
                <a:gd name="connsiteX11" fmla="*/ 1181503 w 4457647"/>
                <a:gd name="connsiteY11" fmla="*/ 3491652 h 3827827"/>
                <a:gd name="connsiteX12" fmla="*/ 1240017 w 4457647"/>
                <a:gd name="connsiteY12" fmla="*/ 3504606 h 3827827"/>
                <a:gd name="connsiteX13" fmla="*/ 1298904 w 4457647"/>
                <a:gd name="connsiteY13" fmla="*/ 3515525 h 3827827"/>
                <a:gd name="connsiteX14" fmla="*/ 1328347 w 4457647"/>
                <a:gd name="connsiteY14" fmla="*/ 3520986 h 3827827"/>
                <a:gd name="connsiteX15" fmla="*/ 1357885 w 4457647"/>
                <a:gd name="connsiteY15" fmla="*/ 3525889 h 3827827"/>
                <a:gd name="connsiteX16" fmla="*/ 1476217 w 4457647"/>
                <a:gd name="connsiteY16" fmla="*/ 3542361 h 3827827"/>
                <a:gd name="connsiteX17" fmla="*/ 1595016 w 4457647"/>
                <a:gd name="connsiteY17" fmla="*/ 3553556 h 3827827"/>
                <a:gd name="connsiteX18" fmla="*/ 1714094 w 4457647"/>
                <a:gd name="connsiteY18" fmla="*/ 3559387 h 3827827"/>
                <a:gd name="connsiteX19" fmla="*/ 1833172 w 4457647"/>
                <a:gd name="connsiteY19" fmla="*/ 3560589 h 3827827"/>
                <a:gd name="connsiteX20" fmla="*/ 2073006 w 4457647"/>
                <a:gd name="connsiteY20" fmla="*/ 3550318 h 3827827"/>
                <a:gd name="connsiteX21" fmla="*/ 2542145 w 4457647"/>
                <a:gd name="connsiteY21" fmla="*/ 3478419 h 3827827"/>
                <a:gd name="connsiteX22" fmla="*/ 2986313 w 4457647"/>
                <a:gd name="connsiteY22" fmla="*/ 3322592 h 3827827"/>
                <a:gd name="connsiteX23" fmla="*/ 3392744 w 4457647"/>
                <a:gd name="connsiteY23" fmla="*/ 3075804 h 3827827"/>
                <a:gd name="connsiteX24" fmla="*/ 3440357 w 4457647"/>
                <a:gd name="connsiteY24" fmla="*/ 3038976 h 3827827"/>
                <a:gd name="connsiteX25" fmla="*/ 3487597 w 4457647"/>
                <a:gd name="connsiteY25" fmla="*/ 3001407 h 3827827"/>
                <a:gd name="connsiteX26" fmla="*/ 3533812 w 4457647"/>
                <a:gd name="connsiteY26" fmla="*/ 2962357 h 3827827"/>
                <a:gd name="connsiteX27" fmla="*/ 3579375 w 4457647"/>
                <a:gd name="connsiteY27" fmla="*/ 2922568 h 3827827"/>
                <a:gd name="connsiteX28" fmla="*/ 3748023 w 4457647"/>
                <a:gd name="connsiteY28" fmla="*/ 2751936 h 3827827"/>
                <a:gd name="connsiteX29" fmla="*/ 3883220 w 4457647"/>
                <a:gd name="connsiteY29" fmla="*/ 2557428 h 3827827"/>
                <a:gd name="connsiteX30" fmla="*/ 3910334 w 4457647"/>
                <a:gd name="connsiteY30" fmla="*/ 2504221 h 3827827"/>
                <a:gd name="connsiteX31" fmla="*/ 3934094 w 4457647"/>
                <a:gd name="connsiteY31" fmla="*/ 2448979 h 3827827"/>
                <a:gd name="connsiteX32" fmla="*/ 3955991 w 4457647"/>
                <a:gd name="connsiteY32" fmla="*/ 2392440 h 3827827"/>
                <a:gd name="connsiteX33" fmla="*/ 3976209 w 4457647"/>
                <a:gd name="connsiteY33" fmla="*/ 2334792 h 3827827"/>
                <a:gd name="connsiteX34" fmla="*/ 4047954 w 4457647"/>
                <a:gd name="connsiteY34" fmla="*/ 2098368 h 3827827"/>
                <a:gd name="connsiteX35" fmla="*/ 4083082 w 4457647"/>
                <a:gd name="connsiteY35" fmla="*/ 1979185 h 3827827"/>
                <a:gd name="connsiteX36" fmla="*/ 4119234 w 4457647"/>
                <a:gd name="connsiteY36" fmla="*/ 1860185 h 3827827"/>
                <a:gd name="connsiteX37" fmla="*/ 4279124 w 4457647"/>
                <a:gd name="connsiteY37" fmla="*/ 1389742 h 3827827"/>
                <a:gd name="connsiteX38" fmla="*/ 4359347 w 4457647"/>
                <a:gd name="connsiteY38" fmla="*/ 909398 h 3827827"/>
                <a:gd name="connsiteX39" fmla="*/ 4331954 w 4457647"/>
                <a:gd name="connsiteY39" fmla="*/ 667330 h 3827827"/>
                <a:gd name="connsiteX40" fmla="*/ 4318723 w 4457647"/>
                <a:gd name="connsiteY40" fmla="*/ 607924 h 3827827"/>
                <a:gd name="connsiteX41" fmla="*/ 4303162 w 4457647"/>
                <a:gd name="connsiteY41" fmla="*/ 549072 h 3827827"/>
                <a:gd name="connsiteX42" fmla="*/ 4285087 w 4457647"/>
                <a:gd name="connsiteY42" fmla="*/ 490961 h 3827827"/>
                <a:gd name="connsiteX43" fmla="*/ 4265053 w 4457647"/>
                <a:gd name="connsiteY43" fmla="*/ 433589 h 3827827"/>
                <a:gd name="connsiteX44" fmla="*/ 4039569 w 4457647"/>
                <a:gd name="connsiteY44" fmla="*/ 4880 h 3827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457647" h="3827827">
                  <a:moveTo>
                    <a:pt x="4035886" y="0"/>
                  </a:moveTo>
                  <a:lnTo>
                    <a:pt x="4194172" y="0"/>
                  </a:lnTo>
                  <a:lnTo>
                    <a:pt x="4245692" y="106223"/>
                  </a:lnTo>
                  <a:cubicBezTo>
                    <a:pt x="4382175" y="426719"/>
                    <a:pt x="4457647" y="779088"/>
                    <a:pt x="4457647" y="1148970"/>
                  </a:cubicBezTo>
                  <a:cubicBezTo>
                    <a:pt x="4457647" y="2628495"/>
                    <a:pt x="3250092" y="3827827"/>
                    <a:pt x="1760496" y="3827827"/>
                  </a:cubicBezTo>
                  <a:cubicBezTo>
                    <a:pt x="1108797" y="3827827"/>
                    <a:pt x="511083" y="3598267"/>
                    <a:pt x="44857" y="3216117"/>
                  </a:cubicBezTo>
                  <a:lnTo>
                    <a:pt x="0" y="3175626"/>
                  </a:lnTo>
                  <a:lnTo>
                    <a:pt x="0" y="2859397"/>
                  </a:lnTo>
                  <a:lnTo>
                    <a:pt x="60826" y="2920142"/>
                  </a:lnTo>
                  <a:cubicBezTo>
                    <a:pt x="242264" y="3083259"/>
                    <a:pt x="448677" y="3217775"/>
                    <a:pt x="668665" y="3318613"/>
                  </a:cubicBezTo>
                  <a:cubicBezTo>
                    <a:pt x="815323" y="3385977"/>
                    <a:pt x="967666" y="3439462"/>
                    <a:pt x="1122989" y="3478142"/>
                  </a:cubicBezTo>
                  <a:lnTo>
                    <a:pt x="1181503" y="3491652"/>
                  </a:lnTo>
                  <a:cubicBezTo>
                    <a:pt x="1201070" y="3496002"/>
                    <a:pt x="1220264" y="3501460"/>
                    <a:pt x="1240017" y="3504606"/>
                  </a:cubicBezTo>
                  <a:lnTo>
                    <a:pt x="1298904" y="3515525"/>
                  </a:lnTo>
                  <a:lnTo>
                    <a:pt x="1328347" y="3520986"/>
                  </a:lnTo>
                  <a:cubicBezTo>
                    <a:pt x="1338131" y="3522835"/>
                    <a:pt x="1347915" y="3524778"/>
                    <a:pt x="1357885" y="3525889"/>
                  </a:cubicBezTo>
                  <a:cubicBezTo>
                    <a:pt x="1397391" y="3531348"/>
                    <a:pt x="1436710" y="3537271"/>
                    <a:pt x="1476217" y="3542361"/>
                  </a:cubicBezTo>
                  <a:cubicBezTo>
                    <a:pt x="1515910" y="3545784"/>
                    <a:pt x="1555509" y="3549578"/>
                    <a:pt x="1595016" y="3553556"/>
                  </a:cubicBezTo>
                  <a:lnTo>
                    <a:pt x="1714094" y="3559387"/>
                  </a:lnTo>
                  <a:cubicBezTo>
                    <a:pt x="1753787" y="3560497"/>
                    <a:pt x="1793480" y="3560127"/>
                    <a:pt x="1833172" y="3560589"/>
                  </a:cubicBezTo>
                  <a:cubicBezTo>
                    <a:pt x="1913023" y="3559295"/>
                    <a:pt x="1993620" y="3556426"/>
                    <a:pt x="2073006" y="3550318"/>
                  </a:cubicBezTo>
                  <a:cubicBezTo>
                    <a:pt x="2232150" y="3538474"/>
                    <a:pt x="2389244" y="3515618"/>
                    <a:pt x="2542145" y="3478419"/>
                  </a:cubicBezTo>
                  <a:cubicBezTo>
                    <a:pt x="2695045" y="3441313"/>
                    <a:pt x="2843753" y="3389586"/>
                    <a:pt x="2986313" y="3322592"/>
                  </a:cubicBezTo>
                  <a:cubicBezTo>
                    <a:pt x="3128871" y="3255413"/>
                    <a:pt x="3264442" y="3171854"/>
                    <a:pt x="3392744" y="3075804"/>
                  </a:cubicBezTo>
                  <a:lnTo>
                    <a:pt x="3440357" y="3038976"/>
                  </a:lnTo>
                  <a:cubicBezTo>
                    <a:pt x="3456290" y="3026669"/>
                    <a:pt x="3472502" y="3014732"/>
                    <a:pt x="3487597" y="3001407"/>
                  </a:cubicBezTo>
                  <a:lnTo>
                    <a:pt x="3533812" y="2962357"/>
                  </a:lnTo>
                  <a:cubicBezTo>
                    <a:pt x="3549186" y="2949218"/>
                    <a:pt x="3564933" y="2936448"/>
                    <a:pt x="3579375" y="2922568"/>
                  </a:cubicBezTo>
                  <a:cubicBezTo>
                    <a:pt x="3638821" y="2868250"/>
                    <a:pt x="3697149" y="2812639"/>
                    <a:pt x="3748023" y="2751936"/>
                  </a:cubicBezTo>
                  <a:cubicBezTo>
                    <a:pt x="3800946" y="2692344"/>
                    <a:pt x="3844739" y="2626922"/>
                    <a:pt x="3883220" y="2557428"/>
                  </a:cubicBezTo>
                  <a:cubicBezTo>
                    <a:pt x="3892352" y="2539755"/>
                    <a:pt x="3901482" y="2522082"/>
                    <a:pt x="3910334" y="2504221"/>
                  </a:cubicBezTo>
                  <a:lnTo>
                    <a:pt x="3934094" y="2448979"/>
                  </a:lnTo>
                  <a:cubicBezTo>
                    <a:pt x="3942481" y="2430750"/>
                    <a:pt x="3948723" y="2411318"/>
                    <a:pt x="3955991" y="2392440"/>
                  </a:cubicBezTo>
                  <a:cubicBezTo>
                    <a:pt x="3963072" y="2373379"/>
                    <a:pt x="3970153" y="2354409"/>
                    <a:pt x="3976209" y="2334792"/>
                  </a:cubicBezTo>
                  <a:cubicBezTo>
                    <a:pt x="4002112" y="2257341"/>
                    <a:pt x="4024941" y="2177762"/>
                    <a:pt x="4047954" y="2098368"/>
                  </a:cubicBezTo>
                  <a:lnTo>
                    <a:pt x="4083082" y="1979185"/>
                  </a:lnTo>
                  <a:lnTo>
                    <a:pt x="4119234" y="1860185"/>
                  </a:lnTo>
                  <a:cubicBezTo>
                    <a:pt x="4168244" y="1701859"/>
                    <a:pt x="4222752" y="1545478"/>
                    <a:pt x="4279124" y="1389742"/>
                  </a:cubicBezTo>
                  <a:cubicBezTo>
                    <a:pt x="4335588" y="1236044"/>
                    <a:pt x="4363260" y="1072259"/>
                    <a:pt x="4359347" y="909398"/>
                  </a:cubicBezTo>
                  <a:cubicBezTo>
                    <a:pt x="4357671" y="827968"/>
                    <a:pt x="4348166" y="746909"/>
                    <a:pt x="4331954" y="667330"/>
                  </a:cubicBezTo>
                  <a:cubicBezTo>
                    <a:pt x="4327947" y="647436"/>
                    <a:pt x="4323940" y="627541"/>
                    <a:pt x="4318723" y="607924"/>
                  </a:cubicBezTo>
                  <a:cubicBezTo>
                    <a:pt x="4313877" y="588214"/>
                    <a:pt x="4309312" y="568412"/>
                    <a:pt x="4303162" y="549072"/>
                  </a:cubicBezTo>
                  <a:cubicBezTo>
                    <a:pt x="4297386" y="529547"/>
                    <a:pt x="4291795" y="510115"/>
                    <a:pt x="4285087" y="490961"/>
                  </a:cubicBezTo>
                  <a:cubicBezTo>
                    <a:pt x="4278657" y="471714"/>
                    <a:pt x="4272415" y="452466"/>
                    <a:pt x="4265053" y="433589"/>
                  </a:cubicBezTo>
                  <a:cubicBezTo>
                    <a:pt x="4208682" y="281464"/>
                    <a:pt x="4130694" y="138314"/>
                    <a:pt x="4039569" y="48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F6377E91-CA4B-04A9-93D3-1BD84BAA61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0141" r="13183" b="4"/>
          <a:stretch/>
        </p:blipFill>
        <p:spPr>
          <a:xfrm>
            <a:off x="-8884" y="3902285"/>
            <a:ext cx="344058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7257C98-0E33-485C-9C22-40866738E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884" y="3881713"/>
            <a:ext cx="3462418" cy="2976353"/>
            <a:chOff x="-4021" y="3881713"/>
            <a:chExt cx="3462418" cy="2976353"/>
          </a:xfrm>
        </p:grpSpPr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FCD0BE98-443D-44A6-9877-B0F14B695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021" y="3908755"/>
              <a:ext cx="3405727" cy="2949311"/>
            </a:xfrm>
            <a:custGeom>
              <a:avLst/>
              <a:gdLst>
                <a:gd name="connsiteX0" fmla="*/ 0 w 3405727"/>
                <a:gd name="connsiteY0" fmla="*/ 2398516 h 2990629"/>
                <a:gd name="connsiteX1" fmla="*/ 34685 w 3405727"/>
                <a:gd name="connsiteY1" fmla="*/ 2518944 h 2990629"/>
                <a:gd name="connsiteX2" fmla="*/ 168103 w 3405727"/>
                <a:gd name="connsiteY2" fmla="*/ 2813843 h 2990629"/>
                <a:gd name="connsiteX3" fmla="*/ 255611 w 3405727"/>
                <a:gd name="connsiteY3" fmla="*/ 2950711 h 2990629"/>
                <a:gd name="connsiteX4" fmla="*/ 285306 w 3405727"/>
                <a:gd name="connsiteY4" fmla="*/ 2990629 h 2990629"/>
                <a:gd name="connsiteX5" fmla="*/ 29051 w 3405727"/>
                <a:gd name="connsiteY5" fmla="*/ 2990629 h 2990629"/>
                <a:gd name="connsiteX6" fmla="*/ 0 w 3405727"/>
                <a:gd name="connsiteY6" fmla="*/ 2950561 h 2990629"/>
                <a:gd name="connsiteX7" fmla="*/ 1529815 w 3405727"/>
                <a:gd name="connsiteY7" fmla="*/ 58 h 2990629"/>
                <a:gd name="connsiteX8" fmla="*/ 1710005 w 3405727"/>
                <a:gd name="connsiteY8" fmla="*/ 11336 h 2990629"/>
                <a:gd name="connsiteX9" fmla="*/ 1886680 w 3405727"/>
                <a:gd name="connsiteY9" fmla="*/ 45172 h 2990629"/>
                <a:gd name="connsiteX10" fmla="*/ 2223376 w 3405727"/>
                <a:gd name="connsiteY10" fmla="*/ 168173 h 2990629"/>
                <a:gd name="connsiteX11" fmla="*/ 2381739 w 3405727"/>
                <a:gd name="connsiteY11" fmla="*/ 252696 h 2990629"/>
                <a:gd name="connsiteX12" fmla="*/ 2532871 w 3405727"/>
                <a:gd name="connsiteY12" fmla="*/ 350089 h 2990629"/>
                <a:gd name="connsiteX13" fmla="*/ 2810322 w 3405727"/>
                <a:gd name="connsiteY13" fmla="*/ 580834 h 2990629"/>
                <a:gd name="connsiteX14" fmla="*/ 3049360 w 3405727"/>
                <a:gd name="connsiteY14" fmla="*/ 855234 h 2990629"/>
                <a:gd name="connsiteX15" fmla="*/ 3240763 w 3405727"/>
                <a:gd name="connsiteY15" fmla="*/ 1169638 h 2990629"/>
                <a:gd name="connsiteX16" fmla="*/ 3314803 w 3405727"/>
                <a:gd name="connsiteY16" fmla="*/ 1340474 h 2990629"/>
                <a:gd name="connsiteX17" fmla="*/ 3330791 w 3405727"/>
                <a:gd name="connsiteY17" fmla="*/ 1384460 h 2990629"/>
                <a:gd name="connsiteX18" fmla="*/ 3345453 w 3405727"/>
                <a:gd name="connsiteY18" fmla="*/ 1428977 h 2990629"/>
                <a:gd name="connsiteX19" fmla="*/ 3358457 w 3405727"/>
                <a:gd name="connsiteY19" fmla="*/ 1474091 h 2990629"/>
                <a:gd name="connsiteX20" fmla="*/ 3369868 w 3405727"/>
                <a:gd name="connsiteY20" fmla="*/ 1519736 h 2990629"/>
                <a:gd name="connsiteX21" fmla="*/ 3405163 w 3405727"/>
                <a:gd name="connsiteY21" fmla="*/ 1894713 h 2990629"/>
                <a:gd name="connsiteX22" fmla="*/ 3385459 w 3405727"/>
                <a:gd name="connsiteY22" fmla="*/ 2082134 h 2990629"/>
                <a:gd name="connsiteX23" fmla="*/ 3339549 w 3405727"/>
                <a:gd name="connsiteY23" fmla="*/ 2263586 h 2990629"/>
                <a:gd name="connsiteX24" fmla="*/ 3278379 w 3405727"/>
                <a:gd name="connsiteY24" fmla="*/ 2438999 h 2990629"/>
                <a:gd name="connsiteX25" fmla="*/ 3239900 w 3405727"/>
                <a:gd name="connsiteY25" fmla="*/ 2526175 h 2990629"/>
                <a:gd name="connsiteX26" fmla="*/ 3190407 w 3405727"/>
                <a:gd name="connsiteY26" fmla="*/ 2611095 h 2990629"/>
                <a:gd name="connsiteX27" fmla="*/ 3127049 w 3405727"/>
                <a:gd name="connsiteY27" fmla="*/ 2689448 h 2990629"/>
                <a:gd name="connsiteX28" fmla="*/ 3090560 w 3405727"/>
                <a:gd name="connsiteY28" fmla="*/ 2724279 h 2990629"/>
                <a:gd name="connsiteX29" fmla="*/ 3052080 w 3405727"/>
                <a:gd name="connsiteY29" fmla="*/ 2755460 h 2990629"/>
                <a:gd name="connsiteX30" fmla="*/ 2898626 w 3405727"/>
                <a:gd name="connsiteY30" fmla="*/ 2853649 h 2990629"/>
                <a:gd name="connsiteX31" fmla="*/ 2763748 w 3405727"/>
                <a:gd name="connsiteY31" fmla="*/ 2943015 h 2990629"/>
                <a:gd name="connsiteX32" fmla="*/ 2705681 w 3405727"/>
                <a:gd name="connsiteY32" fmla="*/ 2990629 h 2990629"/>
                <a:gd name="connsiteX33" fmla="*/ 2419819 w 3405727"/>
                <a:gd name="connsiteY33" fmla="*/ 2990629 h 2990629"/>
                <a:gd name="connsiteX34" fmla="*/ 2444103 w 3405727"/>
                <a:gd name="connsiteY34" fmla="*/ 2964245 h 2990629"/>
                <a:gd name="connsiteX35" fmla="*/ 2475218 w 3405727"/>
                <a:gd name="connsiteY35" fmla="*/ 2932334 h 2990629"/>
                <a:gd name="connsiteX36" fmla="*/ 2508589 w 3405727"/>
                <a:gd name="connsiteY36" fmla="*/ 2899958 h 2990629"/>
                <a:gd name="connsiteX37" fmla="*/ 2656404 w 3405727"/>
                <a:gd name="connsiteY37" fmla="*/ 2784386 h 2990629"/>
                <a:gd name="connsiteX38" fmla="*/ 2815497 w 3405727"/>
                <a:gd name="connsiteY38" fmla="*/ 2696347 h 2990629"/>
                <a:gd name="connsiteX39" fmla="*/ 2890664 w 3405727"/>
                <a:gd name="connsiteY39" fmla="*/ 2658731 h 2990629"/>
                <a:gd name="connsiteX40" fmla="*/ 2957473 w 3405727"/>
                <a:gd name="connsiteY40" fmla="*/ 2619787 h 2990629"/>
                <a:gd name="connsiteX41" fmla="*/ 3059178 w 3405727"/>
                <a:gd name="connsiteY41" fmla="*/ 2519408 h 2990629"/>
                <a:gd name="connsiteX42" fmla="*/ 3123599 w 3405727"/>
                <a:gd name="connsiteY42" fmla="*/ 2381810 h 2990629"/>
                <a:gd name="connsiteX43" fmla="*/ 3155312 w 3405727"/>
                <a:gd name="connsiteY43" fmla="*/ 2223447 h 2990629"/>
                <a:gd name="connsiteX44" fmla="*/ 3160884 w 3405727"/>
                <a:gd name="connsiteY44" fmla="*/ 2061966 h 2990629"/>
                <a:gd name="connsiteX45" fmla="*/ 3150535 w 3405727"/>
                <a:gd name="connsiteY45" fmla="*/ 1902607 h 2990629"/>
                <a:gd name="connsiteX46" fmla="*/ 3126783 w 3405727"/>
                <a:gd name="connsiteY46" fmla="*/ 1745770 h 2990629"/>
                <a:gd name="connsiteX47" fmla="*/ 3089631 w 3405727"/>
                <a:gd name="connsiteY47" fmla="*/ 1591719 h 2990629"/>
                <a:gd name="connsiteX48" fmla="*/ 2988522 w 3405727"/>
                <a:gd name="connsiteY48" fmla="*/ 1289124 h 2990629"/>
                <a:gd name="connsiteX49" fmla="*/ 2839580 w 3405727"/>
                <a:gd name="connsiteY49" fmla="*/ 1002185 h 2990629"/>
                <a:gd name="connsiteX50" fmla="*/ 2748755 w 3405727"/>
                <a:gd name="connsiteY50" fmla="*/ 866843 h 2990629"/>
                <a:gd name="connsiteX51" fmla="*/ 2647447 w 3405727"/>
                <a:gd name="connsiteY51" fmla="*/ 738401 h 2990629"/>
                <a:gd name="connsiteX52" fmla="*/ 2416172 w 3405727"/>
                <a:gd name="connsiteY52" fmla="*/ 505931 h 2990629"/>
                <a:gd name="connsiteX53" fmla="*/ 2148407 w 3405727"/>
                <a:gd name="connsiteY53" fmla="*/ 316586 h 2990629"/>
                <a:gd name="connsiteX54" fmla="*/ 2112581 w 3405727"/>
                <a:gd name="connsiteY54" fmla="*/ 296683 h 2990629"/>
                <a:gd name="connsiteX55" fmla="*/ 2076292 w 3405727"/>
                <a:gd name="connsiteY55" fmla="*/ 277708 h 2990629"/>
                <a:gd name="connsiteX56" fmla="*/ 2039404 w 3405727"/>
                <a:gd name="connsiteY56" fmla="*/ 259928 h 2990629"/>
                <a:gd name="connsiteX57" fmla="*/ 2002118 w 3405727"/>
                <a:gd name="connsiteY57" fmla="*/ 243143 h 2990629"/>
                <a:gd name="connsiteX58" fmla="*/ 1848996 w 3405727"/>
                <a:gd name="connsiteY58" fmla="*/ 186949 h 2990629"/>
                <a:gd name="connsiteX59" fmla="*/ 1690766 w 3405727"/>
                <a:gd name="connsiteY59" fmla="*/ 150592 h 2990629"/>
                <a:gd name="connsiteX60" fmla="*/ 1529815 w 3405727"/>
                <a:gd name="connsiteY60" fmla="*/ 136793 h 2990629"/>
                <a:gd name="connsiteX61" fmla="*/ 1206321 w 3405727"/>
                <a:gd name="connsiteY61" fmla="*/ 179452 h 2990629"/>
                <a:gd name="connsiteX62" fmla="*/ 906711 w 3405727"/>
                <a:gd name="connsiteY62" fmla="*/ 305307 h 2990629"/>
                <a:gd name="connsiteX63" fmla="*/ 641667 w 3405727"/>
                <a:gd name="connsiteY63" fmla="*/ 489080 h 2990629"/>
                <a:gd name="connsiteX64" fmla="*/ 520987 w 3405727"/>
                <a:gd name="connsiteY64" fmla="*/ 595165 h 2990629"/>
                <a:gd name="connsiteX65" fmla="*/ 406742 w 3405727"/>
                <a:gd name="connsiteY65" fmla="*/ 708281 h 2990629"/>
                <a:gd name="connsiteX66" fmla="*/ 68587 w 3405727"/>
                <a:gd name="connsiteY66" fmla="*/ 1254625 h 2990629"/>
                <a:gd name="connsiteX67" fmla="*/ 16050 w 3405727"/>
                <a:gd name="connsiteY67" fmla="*/ 1407357 h 2990629"/>
                <a:gd name="connsiteX68" fmla="*/ 0 w 3405727"/>
                <a:gd name="connsiteY68" fmla="*/ 1472957 h 2990629"/>
                <a:gd name="connsiteX69" fmla="*/ 0 w 3405727"/>
                <a:gd name="connsiteY69" fmla="*/ 834497 h 2990629"/>
                <a:gd name="connsiteX70" fmla="*/ 2773 w 3405727"/>
                <a:gd name="connsiteY70" fmla="*/ 829707 h 2990629"/>
                <a:gd name="connsiteX71" fmla="*/ 227746 w 3405727"/>
                <a:gd name="connsiteY71" fmla="*/ 539303 h 2990629"/>
                <a:gd name="connsiteX72" fmla="*/ 357979 w 3405727"/>
                <a:gd name="connsiteY72" fmla="*/ 409733 h 2990629"/>
                <a:gd name="connsiteX73" fmla="*/ 503273 w 3405727"/>
                <a:gd name="connsiteY73" fmla="*/ 297611 h 2990629"/>
                <a:gd name="connsiteX74" fmla="*/ 826767 w 3405727"/>
                <a:gd name="connsiteY74" fmla="*/ 129296 h 2990629"/>
                <a:gd name="connsiteX75" fmla="*/ 1174277 w 3405727"/>
                <a:gd name="connsiteY75" fmla="*/ 33296 h 2990629"/>
                <a:gd name="connsiteX76" fmla="*/ 1529815 w 3405727"/>
                <a:gd name="connsiteY76" fmla="*/ 58 h 299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405727" h="2990629">
                  <a:moveTo>
                    <a:pt x="0" y="2398516"/>
                  </a:moveTo>
                  <a:lnTo>
                    <a:pt x="34685" y="2518944"/>
                  </a:lnTo>
                  <a:cubicBezTo>
                    <a:pt x="69582" y="2620981"/>
                    <a:pt x="114165" y="2719966"/>
                    <a:pt x="168103" y="2813843"/>
                  </a:cubicBezTo>
                  <a:cubicBezTo>
                    <a:pt x="195171" y="2860682"/>
                    <a:pt x="224297" y="2906459"/>
                    <a:pt x="255611" y="2950711"/>
                  </a:cubicBezTo>
                  <a:lnTo>
                    <a:pt x="285306" y="2990629"/>
                  </a:lnTo>
                  <a:lnTo>
                    <a:pt x="29051" y="2990629"/>
                  </a:lnTo>
                  <a:lnTo>
                    <a:pt x="0" y="2950561"/>
                  </a:lnTo>
                  <a:close/>
                  <a:moveTo>
                    <a:pt x="1529815" y="58"/>
                  </a:moveTo>
                  <a:cubicBezTo>
                    <a:pt x="1590188" y="-539"/>
                    <a:pt x="1650429" y="3508"/>
                    <a:pt x="1710005" y="11336"/>
                  </a:cubicBezTo>
                  <a:cubicBezTo>
                    <a:pt x="1769649" y="18833"/>
                    <a:pt x="1828562" y="30576"/>
                    <a:pt x="1886680" y="45172"/>
                  </a:cubicBezTo>
                  <a:cubicBezTo>
                    <a:pt x="2002915" y="74563"/>
                    <a:pt x="2115500" y="116492"/>
                    <a:pt x="2223376" y="168173"/>
                  </a:cubicBezTo>
                  <a:cubicBezTo>
                    <a:pt x="2277248" y="194181"/>
                    <a:pt x="2330190" y="222178"/>
                    <a:pt x="2381739" y="252696"/>
                  </a:cubicBezTo>
                  <a:cubicBezTo>
                    <a:pt x="2433421" y="282949"/>
                    <a:pt x="2483909" y="315391"/>
                    <a:pt x="2532871" y="350089"/>
                  </a:cubicBezTo>
                  <a:cubicBezTo>
                    <a:pt x="2630795" y="419486"/>
                    <a:pt x="2723942" y="496312"/>
                    <a:pt x="2810322" y="580834"/>
                  </a:cubicBezTo>
                  <a:cubicBezTo>
                    <a:pt x="2896702" y="665356"/>
                    <a:pt x="2977111" y="756845"/>
                    <a:pt x="3049360" y="855234"/>
                  </a:cubicBezTo>
                  <a:cubicBezTo>
                    <a:pt x="3121873" y="953489"/>
                    <a:pt x="3185896" y="1058777"/>
                    <a:pt x="3240763" y="1169638"/>
                  </a:cubicBezTo>
                  <a:cubicBezTo>
                    <a:pt x="3267963" y="1225168"/>
                    <a:pt x="3292577" y="1282224"/>
                    <a:pt x="3314803" y="1340474"/>
                  </a:cubicBezTo>
                  <a:cubicBezTo>
                    <a:pt x="3320243" y="1355069"/>
                    <a:pt x="3325882" y="1369599"/>
                    <a:pt x="3330791" y="1384460"/>
                  </a:cubicBezTo>
                  <a:lnTo>
                    <a:pt x="3345453" y="1428977"/>
                  </a:lnTo>
                  <a:lnTo>
                    <a:pt x="3358457" y="1474091"/>
                  </a:lnTo>
                  <a:cubicBezTo>
                    <a:pt x="3362703" y="1489151"/>
                    <a:pt x="3366153" y="1504476"/>
                    <a:pt x="3369868" y="1519736"/>
                  </a:cubicBezTo>
                  <a:cubicBezTo>
                    <a:pt x="3398263" y="1642074"/>
                    <a:pt x="3408347" y="1768924"/>
                    <a:pt x="3405163" y="1894713"/>
                  </a:cubicBezTo>
                  <a:cubicBezTo>
                    <a:pt x="3403505" y="1957607"/>
                    <a:pt x="3396936" y="2020434"/>
                    <a:pt x="3385459" y="2082134"/>
                  </a:cubicBezTo>
                  <a:cubicBezTo>
                    <a:pt x="3373915" y="2143834"/>
                    <a:pt x="3357926" y="2204407"/>
                    <a:pt x="3339549" y="2263586"/>
                  </a:cubicBezTo>
                  <a:cubicBezTo>
                    <a:pt x="3321238" y="2322897"/>
                    <a:pt x="3301600" y="2380683"/>
                    <a:pt x="3278379" y="2438999"/>
                  </a:cubicBezTo>
                  <a:cubicBezTo>
                    <a:pt x="3266770" y="2468124"/>
                    <a:pt x="3254164" y="2497315"/>
                    <a:pt x="3239900" y="2526175"/>
                  </a:cubicBezTo>
                  <a:cubicBezTo>
                    <a:pt x="3225371" y="2554969"/>
                    <a:pt x="3209315" y="2583629"/>
                    <a:pt x="3190407" y="2611095"/>
                  </a:cubicBezTo>
                  <a:cubicBezTo>
                    <a:pt x="3171765" y="2638695"/>
                    <a:pt x="3150468" y="2665166"/>
                    <a:pt x="3127049" y="2689448"/>
                  </a:cubicBezTo>
                  <a:cubicBezTo>
                    <a:pt x="3115306" y="2701523"/>
                    <a:pt x="3103099" y="2713199"/>
                    <a:pt x="3090560" y="2724279"/>
                  </a:cubicBezTo>
                  <a:cubicBezTo>
                    <a:pt x="3078020" y="2735292"/>
                    <a:pt x="3065083" y="2745575"/>
                    <a:pt x="3052080" y="2755460"/>
                  </a:cubicBezTo>
                  <a:cubicBezTo>
                    <a:pt x="2999801" y="2794869"/>
                    <a:pt x="2946858" y="2824392"/>
                    <a:pt x="2898626" y="2853649"/>
                  </a:cubicBezTo>
                  <a:cubicBezTo>
                    <a:pt x="2850129" y="2882575"/>
                    <a:pt x="2805413" y="2911302"/>
                    <a:pt x="2763748" y="2943015"/>
                  </a:cubicBezTo>
                  <a:lnTo>
                    <a:pt x="2705681" y="2990629"/>
                  </a:lnTo>
                  <a:lnTo>
                    <a:pt x="2419819" y="2990629"/>
                  </a:lnTo>
                  <a:lnTo>
                    <a:pt x="2444103" y="2964245"/>
                  </a:lnTo>
                  <a:lnTo>
                    <a:pt x="2475218" y="2932334"/>
                  </a:lnTo>
                  <a:cubicBezTo>
                    <a:pt x="2485700" y="2921719"/>
                    <a:pt x="2497244" y="2910573"/>
                    <a:pt x="2508589" y="2899958"/>
                  </a:cubicBezTo>
                  <a:cubicBezTo>
                    <a:pt x="2554101" y="2857099"/>
                    <a:pt x="2604125" y="2818354"/>
                    <a:pt x="2656404" y="2784386"/>
                  </a:cubicBezTo>
                  <a:cubicBezTo>
                    <a:pt x="2708616" y="2750352"/>
                    <a:pt x="2763417" y="2721957"/>
                    <a:pt x="2815497" y="2696347"/>
                  </a:cubicBezTo>
                  <a:cubicBezTo>
                    <a:pt x="2841504" y="2683609"/>
                    <a:pt x="2866847" y="2671270"/>
                    <a:pt x="2890664" y="2658731"/>
                  </a:cubicBezTo>
                  <a:cubicBezTo>
                    <a:pt x="2914549" y="2646258"/>
                    <a:pt x="2937039" y="2633652"/>
                    <a:pt x="2957473" y="2619787"/>
                  </a:cubicBezTo>
                  <a:cubicBezTo>
                    <a:pt x="2998606" y="2592320"/>
                    <a:pt x="3031911" y="2559679"/>
                    <a:pt x="3059178" y="2519408"/>
                  </a:cubicBezTo>
                  <a:cubicBezTo>
                    <a:pt x="3086247" y="2479137"/>
                    <a:pt x="3107610" y="2432166"/>
                    <a:pt x="3123599" y="2381810"/>
                  </a:cubicBezTo>
                  <a:cubicBezTo>
                    <a:pt x="3139455" y="2331455"/>
                    <a:pt x="3149606" y="2277186"/>
                    <a:pt x="3155312" y="2223447"/>
                  </a:cubicBezTo>
                  <a:cubicBezTo>
                    <a:pt x="3160818" y="2169509"/>
                    <a:pt x="3162012" y="2115505"/>
                    <a:pt x="3160884" y="2061966"/>
                  </a:cubicBezTo>
                  <a:cubicBezTo>
                    <a:pt x="3159225" y="2008360"/>
                    <a:pt x="3155643" y="1955351"/>
                    <a:pt x="3150535" y="1902607"/>
                  </a:cubicBezTo>
                  <a:cubicBezTo>
                    <a:pt x="3145426" y="1849864"/>
                    <a:pt x="3137664" y="1797518"/>
                    <a:pt x="3126783" y="1745770"/>
                  </a:cubicBezTo>
                  <a:cubicBezTo>
                    <a:pt x="3116035" y="1693955"/>
                    <a:pt x="3103231" y="1642737"/>
                    <a:pt x="3089631" y="1591719"/>
                  </a:cubicBezTo>
                  <a:cubicBezTo>
                    <a:pt x="3062430" y="1489681"/>
                    <a:pt x="3030452" y="1387843"/>
                    <a:pt x="2988522" y="1289124"/>
                  </a:cubicBezTo>
                  <a:cubicBezTo>
                    <a:pt x="2946593" y="1190470"/>
                    <a:pt x="2896702" y="1094338"/>
                    <a:pt x="2839580" y="1002185"/>
                  </a:cubicBezTo>
                  <a:cubicBezTo>
                    <a:pt x="2810853" y="956209"/>
                    <a:pt x="2780666" y="910963"/>
                    <a:pt x="2748755" y="866843"/>
                  </a:cubicBezTo>
                  <a:cubicBezTo>
                    <a:pt x="2716843" y="822725"/>
                    <a:pt x="2682809" y="779999"/>
                    <a:pt x="2647447" y="738401"/>
                  </a:cubicBezTo>
                  <a:cubicBezTo>
                    <a:pt x="2576924" y="655007"/>
                    <a:pt x="2499566" y="576920"/>
                    <a:pt x="2416172" y="505931"/>
                  </a:cubicBezTo>
                  <a:cubicBezTo>
                    <a:pt x="2332977" y="434678"/>
                    <a:pt x="2243346" y="370855"/>
                    <a:pt x="2148407" y="316586"/>
                  </a:cubicBezTo>
                  <a:cubicBezTo>
                    <a:pt x="2136465" y="309951"/>
                    <a:pt x="2124590" y="303118"/>
                    <a:pt x="2112581" y="296683"/>
                  </a:cubicBezTo>
                  <a:lnTo>
                    <a:pt x="2076292" y="277708"/>
                  </a:lnTo>
                  <a:lnTo>
                    <a:pt x="2039404" y="259928"/>
                  </a:lnTo>
                  <a:cubicBezTo>
                    <a:pt x="2027064" y="254089"/>
                    <a:pt x="2014525" y="248782"/>
                    <a:pt x="2002118" y="243143"/>
                  </a:cubicBezTo>
                  <a:cubicBezTo>
                    <a:pt x="1952228" y="221249"/>
                    <a:pt x="1900944" y="202673"/>
                    <a:pt x="1848996" y="186949"/>
                  </a:cubicBezTo>
                  <a:cubicBezTo>
                    <a:pt x="1797049" y="171292"/>
                    <a:pt x="1744107" y="159284"/>
                    <a:pt x="1690766" y="150592"/>
                  </a:cubicBezTo>
                  <a:cubicBezTo>
                    <a:pt x="1637359" y="142034"/>
                    <a:pt x="1583554" y="137457"/>
                    <a:pt x="1529815" y="136793"/>
                  </a:cubicBezTo>
                  <a:cubicBezTo>
                    <a:pt x="1420613" y="135997"/>
                    <a:pt x="1311344" y="150393"/>
                    <a:pt x="1206321" y="179452"/>
                  </a:cubicBezTo>
                  <a:cubicBezTo>
                    <a:pt x="1101166" y="208246"/>
                    <a:pt x="1000854" y="252298"/>
                    <a:pt x="906711" y="305307"/>
                  </a:cubicBezTo>
                  <a:cubicBezTo>
                    <a:pt x="812503" y="358449"/>
                    <a:pt x="724332" y="420879"/>
                    <a:pt x="641667" y="489080"/>
                  </a:cubicBezTo>
                  <a:cubicBezTo>
                    <a:pt x="600202" y="523115"/>
                    <a:pt x="560727" y="559338"/>
                    <a:pt x="520987" y="595165"/>
                  </a:cubicBezTo>
                  <a:cubicBezTo>
                    <a:pt x="481247" y="630991"/>
                    <a:pt x="442502" y="668209"/>
                    <a:pt x="406742" y="708281"/>
                  </a:cubicBezTo>
                  <a:cubicBezTo>
                    <a:pt x="262709" y="867706"/>
                    <a:pt x="147735" y="1054199"/>
                    <a:pt x="68587" y="1254625"/>
                  </a:cubicBezTo>
                  <a:cubicBezTo>
                    <a:pt x="48783" y="1304714"/>
                    <a:pt x="31235" y="1355700"/>
                    <a:pt x="16050" y="1407357"/>
                  </a:cubicBezTo>
                  <a:lnTo>
                    <a:pt x="0" y="1472957"/>
                  </a:lnTo>
                  <a:lnTo>
                    <a:pt x="0" y="834497"/>
                  </a:lnTo>
                  <a:lnTo>
                    <a:pt x="2773" y="829707"/>
                  </a:lnTo>
                  <a:cubicBezTo>
                    <a:pt x="68952" y="726310"/>
                    <a:pt x="144252" y="628967"/>
                    <a:pt x="227746" y="539303"/>
                  </a:cubicBezTo>
                  <a:cubicBezTo>
                    <a:pt x="269676" y="494653"/>
                    <a:pt x="312534" y="450866"/>
                    <a:pt x="357979" y="409733"/>
                  </a:cubicBezTo>
                  <a:cubicBezTo>
                    <a:pt x="403426" y="368600"/>
                    <a:pt x="452719" y="331911"/>
                    <a:pt x="503273" y="297611"/>
                  </a:cubicBezTo>
                  <a:cubicBezTo>
                    <a:pt x="604581" y="229078"/>
                    <a:pt x="713717" y="172951"/>
                    <a:pt x="826767" y="129296"/>
                  </a:cubicBezTo>
                  <a:cubicBezTo>
                    <a:pt x="939817" y="85509"/>
                    <a:pt x="1056715" y="54659"/>
                    <a:pt x="1174277" y="33296"/>
                  </a:cubicBezTo>
                  <a:cubicBezTo>
                    <a:pt x="1291971" y="12000"/>
                    <a:pt x="1410860" y="986"/>
                    <a:pt x="1529815" y="5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AD44A17B-31B1-434F-8B3F-488316AA8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021" y="3908755"/>
              <a:ext cx="3417890" cy="2949310"/>
            </a:xfrm>
            <a:custGeom>
              <a:avLst/>
              <a:gdLst>
                <a:gd name="connsiteX0" fmla="*/ 0 w 3417890"/>
                <a:gd name="connsiteY0" fmla="*/ 1953986 h 2966488"/>
                <a:gd name="connsiteX1" fmla="*/ 3650 w 3417890"/>
                <a:gd name="connsiteY1" fmla="*/ 2036794 h 2966488"/>
                <a:gd name="connsiteX2" fmla="*/ 97711 w 3417890"/>
                <a:gd name="connsiteY2" fmla="*/ 2451281 h 2966488"/>
                <a:gd name="connsiteX3" fmla="*/ 373570 w 3417890"/>
                <a:gd name="connsiteY3" fmla="*/ 2919471 h 2966488"/>
                <a:gd name="connsiteX4" fmla="*/ 418218 w 3417890"/>
                <a:gd name="connsiteY4" fmla="*/ 2966488 h 2966488"/>
                <a:gd name="connsiteX5" fmla="*/ 0 w 3417890"/>
                <a:gd name="connsiteY5" fmla="*/ 2966488 h 2966488"/>
                <a:gd name="connsiteX6" fmla="*/ 1526033 w 3417890"/>
                <a:gd name="connsiteY6" fmla="*/ 0 h 2966488"/>
                <a:gd name="connsiteX7" fmla="*/ 3362636 w 3417890"/>
                <a:gd name="connsiteY7" fmla="*/ 2324034 h 2966488"/>
                <a:gd name="connsiteX8" fmla="*/ 2754079 w 3417890"/>
                <a:gd name="connsiteY8" fmla="*/ 2933084 h 2966488"/>
                <a:gd name="connsiteX9" fmla="*/ 2713560 w 3417890"/>
                <a:gd name="connsiteY9" fmla="*/ 2966488 h 2966488"/>
                <a:gd name="connsiteX10" fmla="*/ 2248047 w 3417890"/>
                <a:gd name="connsiteY10" fmla="*/ 2966488 h 2966488"/>
                <a:gd name="connsiteX11" fmla="*/ 2395207 w 3417890"/>
                <a:gd name="connsiteY11" fmla="*/ 2809141 h 2966488"/>
                <a:gd name="connsiteX12" fmla="*/ 2822595 w 3417890"/>
                <a:gd name="connsiteY12" fmla="*/ 2501371 h 2966488"/>
                <a:gd name="connsiteX13" fmla="*/ 2960458 w 3417890"/>
                <a:gd name="connsiteY13" fmla="*/ 2413398 h 2966488"/>
                <a:gd name="connsiteX14" fmla="*/ 3043189 w 3417890"/>
                <a:gd name="connsiteY14" fmla="*/ 2234668 h 2966488"/>
                <a:gd name="connsiteX15" fmla="*/ 3047966 w 3417890"/>
                <a:gd name="connsiteY15" fmla="*/ 1613687 h 2966488"/>
                <a:gd name="connsiteX16" fmla="*/ 2759170 w 3417890"/>
                <a:gd name="connsiteY16" fmla="*/ 1025348 h 2966488"/>
                <a:gd name="connsiteX17" fmla="*/ 2179655 w 3417890"/>
                <a:gd name="connsiteY17" fmla="*/ 518811 h 2966488"/>
                <a:gd name="connsiteX18" fmla="*/ 1526033 w 3417890"/>
                <a:gd name="connsiteY18" fmla="*/ 331721 h 2966488"/>
                <a:gd name="connsiteX19" fmla="*/ 447145 w 3417890"/>
                <a:gd name="connsiteY19" fmla="*/ 787106 h 2966488"/>
                <a:gd name="connsiteX20" fmla="*/ 118145 w 3417890"/>
                <a:gd name="connsiteY20" fmla="*/ 1283758 h 2966488"/>
                <a:gd name="connsiteX21" fmla="*/ 4939 w 3417890"/>
                <a:gd name="connsiteY21" fmla="*/ 1736003 h 2966488"/>
                <a:gd name="connsiteX22" fmla="*/ 0 w 3417890"/>
                <a:gd name="connsiteY22" fmla="*/ 1838243 h 2966488"/>
                <a:gd name="connsiteX23" fmla="*/ 0 w 3417890"/>
                <a:gd name="connsiteY23" fmla="*/ 812148 h 2966488"/>
                <a:gd name="connsiteX24" fmla="*/ 90445 w 3417890"/>
                <a:gd name="connsiteY24" fmla="*/ 689050 h 2966488"/>
                <a:gd name="connsiteX25" fmla="*/ 1526033 w 3417890"/>
                <a:gd name="connsiteY25" fmla="*/ 0 h 29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17890" h="2966488">
                  <a:moveTo>
                    <a:pt x="0" y="1953986"/>
                  </a:moveTo>
                  <a:lnTo>
                    <a:pt x="3650" y="2036794"/>
                  </a:lnTo>
                  <a:cubicBezTo>
                    <a:pt x="16269" y="2179080"/>
                    <a:pt x="47754" y="2317979"/>
                    <a:pt x="97711" y="2451281"/>
                  </a:cubicBezTo>
                  <a:cubicBezTo>
                    <a:pt x="161932" y="2622780"/>
                    <a:pt x="254747" y="2780348"/>
                    <a:pt x="373570" y="2919471"/>
                  </a:cubicBezTo>
                  <a:lnTo>
                    <a:pt x="418218" y="2966488"/>
                  </a:lnTo>
                  <a:lnTo>
                    <a:pt x="0" y="2966488"/>
                  </a:lnTo>
                  <a:close/>
                  <a:moveTo>
                    <a:pt x="1526033" y="0"/>
                  </a:moveTo>
                  <a:cubicBezTo>
                    <a:pt x="2553570" y="0"/>
                    <a:pt x="3682481" y="1179399"/>
                    <a:pt x="3362636" y="2324034"/>
                  </a:cubicBezTo>
                  <a:cubicBezTo>
                    <a:pt x="3239684" y="2764061"/>
                    <a:pt x="3030076" y="2721132"/>
                    <a:pt x="2754079" y="2933084"/>
                  </a:cubicBezTo>
                  <a:lnTo>
                    <a:pt x="2713560" y="2966488"/>
                  </a:lnTo>
                  <a:lnTo>
                    <a:pt x="2248047" y="2966488"/>
                  </a:lnTo>
                  <a:lnTo>
                    <a:pt x="2395207" y="2809141"/>
                  </a:lnTo>
                  <a:cubicBezTo>
                    <a:pt x="2559076" y="2642352"/>
                    <a:pt x="2711402" y="2560882"/>
                    <a:pt x="2822595" y="2501371"/>
                  </a:cubicBezTo>
                  <a:cubicBezTo>
                    <a:pt x="2893052" y="2463621"/>
                    <a:pt x="2934252" y="2440931"/>
                    <a:pt x="2960458" y="2413398"/>
                  </a:cubicBezTo>
                  <a:cubicBezTo>
                    <a:pt x="2991242" y="2381089"/>
                    <a:pt x="3019106" y="2320915"/>
                    <a:pt x="3043189" y="2234668"/>
                  </a:cubicBezTo>
                  <a:cubicBezTo>
                    <a:pt x="3098918" y="2035171"/>
                    <a:pt x="3100511" y="1826254"/>
                    <a:pt x="3047966" y="1613687"/>
                  </a:cubicBezTo>
                  <a:cubicBezTo>
                    <a:pt x="2998075" y="1412001"/>
                    <a:pt x="2898227" y="1208590"/>
                    <a:pt x="2759170" y="1025348"/>
                  </a:cubicBezTo>
                  <a:cubicBezTo>
                    <a:pt x="2601935" y="818155"/>
                    <a:pt x="2401509" y="643007"/>
                    <a:pt x="2179655" y="518811"/>
                  </a:cubicBezTo>
                  <a:cubicBezTo>
                    <a:pt x="1960985" y="396406"/>
                    <a:pt x="1734950" y="331721"/>
                    <a:pt x="1526033" y="331721"/>
                  </a:cubicBezTo>
                  <a:cubicBezTo>
                    <a:pt x="1118813" y="331721"/>
                    <a:pt x="735676" y="493468"/>
                    <a:pt x="447145" y="787106"/>
                  </a:cubicBezTo>
                  <a:cubicBezTo>
                    <a:pt x="306164" y="930543"/>
                    <a:pt x="195502" y="1097663"/>
                    <a:pt x="118145" y="1283758"/>
                  </a:cubicBezTo>
                  <a:cubicBezTo>
                    <a:pt x="58037" y="1428405"/>
                    <a:pt x="20134" y="1579955"/>
                    <a:pt x="4939" y="1736003"/>
                  </a:cubicBezTo>
                  <a:lnTo>
                    <a:pt x="0" y="1838243"/>
                  </a:lnTo>
                  <a:lnTo>
                    <a:pt x="0" y="812148"/>
                  </a:lnTo>
                  <a:lnTo>
                    <a:pt x="90445" y="689050"/>
                  </a:lnTo>
                  <a:cubicBezTo>
                    <a:pt x="431676" y="268232"/>
                    <a:pt x="948081" y="0"/>
                    <a:pt x="1526033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E89C250B-5ADB-4172-AD75-5677A112C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021" y="3908755"/>
              <a:ext cx="3417890" cy="2949310"/>
            </a:xfrm>
            <a:custGeom>
              <a:avLst/>
              <a:gdLst>
                <a:gd name="connsiteX0" fmla="*/ 1526033 w 3417890"/>
                <a:gd name="connsiteY0" fmla="*/ 0 h 2966488"/>
                <a:gd name="connsiteX1" fmla="*/ 3362636 w 3417890"/>
                <a:gd name="connsiteY1" fmla="*/ 2324034 h 2966488"/>
                <a:gd name="connsiteX2" fmla="*/ 2754079 w 3417890"/>
                <a:gd name="connsiteY2" fmla="*/ 2933084 h 2966488"/>
                <a:gd name="connsiteX3" fmla="*/ 2713560 w 3417890"/>
                <a:gd name="connsiteY3" fmla="*/ 2966488 h 2966488"/>
                <a:gd name="connsiteX4" fmla="*/ 2157350 w 3417890"/>
                <a:gd name="connsiteY4" fmla="*/ 2966488 h 2966488"/>
                <a:gd name="connsiteX5" fmla="*/ 2163135 w 3417890"/>
                <a:gd name="connsiteY5" fmla="*/ 2960207 h 2966488"/>
                <a:gd name="connsiteX6" fmla="*/ 2347903 w 3417890"/>
                <a:gd name="connsiteY6" fmla="*/ 2762701 h 2966488"/>
                <a:gd name="connsiteX7" fmla="*/ 2791280 w 3417890"/>
                <a:gd name="connsiteY7" fmla="*/ 2442922 h 2966488"/>
                <a:gd name="connsiteX8" fmla="*/ 2912425 w 3417890"/>
                <a:gd name="connsiteY8" fmla="*/ 2367688 h 2966488"/>
                <a:gd name="connsiteX9" fmla="*/ 2979300 w 3417890"/>
                <a:gd name="connsiteY9" fmla="*/ 2216888 h 2966488"/>
                <a:gd name="connsiteX10" fmla="*/ 2983612 w 3417890"/>
                <a:gd name="connsiteY10" fmla="*/ 1629676 h 2966488"/>
                <a:gd name="connsiteX11" fmla="*/ 2706361 w 3417890"/>
                <a:gd name="connsiteY11" fmla="*/ 1065486 h 2966488"/>
                <a:gd name="connsiteX12" fmla="*/ 2147279 w 3417890"/>
                <a:gd name="connsiteY12" fmla="*/ 576729 h 2966488"/>
                <a:gd name="connsiteX13" fmla="*/ 1526033 w 3417890"/>
                <a:gd name="connsiteY13" fmla="*/ 398065 h 2966488"/>
                <a:gd name="connsiteX14" fmla="*/ 494515 w 3417890"/>
                <a:gd name="connsiteY14" fmla="*/ 833613 h 2966488"/>
                <a:gd name="connsiteX15" fmla="*/ 179447 w 3417890"/>
                <a:gd name="connsiteY15" fmla="*/ 1309235 h 2966488"/>
                <a:gd name="connsiteX16" fmla="*/ 63743 w 3417890"/>
                <a:gd name="connsiteY16" fmla="*/ 1893460 h 2966488"/>
                <a:gd name="connsiteX17" fmla="*/ 159809 w 3417890"/>
                <a:gd name="connsiteY17" fmla="*/ 2427994 h 2966488"/>
                <a:gd name="connsiteX18" fmla="*/ 423991 w 3417890"/>
                <a:gd name="connsiteY18" fmla="*/ 2876348 h 2966488"/>
                <a:gd name="connsiteX19" fmla="*/ 509568 w 3417890"/>
                <a:gd name="connsiteY19" fmla="*/ 2966488 h 2966488"/>
                <a:gd name="connsiteX20" fmla="*/ 0 w 3417890"/>
                <a:gd name="connsiteY20" fmla="*/ 2966488 h 2966488"/>
                <a:gd name="connsiteX21" fmla="*/ 0 w 3417890"/>
                <a:gd name="connsiteY21" fmla="*/ 812148 h 2966488"/>
                <a:gd name="connsiteX22" fmla="*/ 90445 w 3417890"/>
                <a:gd name="connsiteY22" fmla="*/ 689050 h 2966488"/>
                <a:gd name="connsiteX23" fmla="*/ 1526033 w 3417890"/>
                <a:gd name="connsiteY23" fmla="*/ 0 h 29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17890" h="2966488">
                  <a:moveTo>
                    <a:pt x="1526033" y="0"/>
                  </a:moveTo>
                  <a:cubicBezTo>
                    <a:pt x="2553570" y="0"/>
                    <a:pt x="3682481" y="1179399"/>
                    <a:pt x="3362636" y="2324034"/>
                  </a:cubicBezTo>
                  <a:cubicBezTo>
                    <a:pt x="3239684" y="2764061"/>
                    <a:pt x="3030076" y="2721132"/>
                    <a:pt x="2754079" y="2933084"/>
                  </a:cubicBezTo>
                  <a:lnTo>
                    <a:pt x="2713560" y="2966488"/>
                  </a:lnTo>
                  <a:lnTo>
                    <a:pt x="2157350" y="2966488"/>
                  </a:lnTo>
                  <a:lnTo>
                    <a:pt x="2163135" y="2960207"/>
                  </a:lnTo>
                  <a:cubicBezTo>
                    <a:pt x="2221850" y="2895786"/>
                    <a:pt x="2282554" y="2829177"/>
                    <a:pt x="2347903" y="2762701"/>
                  </a:cubicBezTo>
                  <a:cubicBezTo>
                    <a:pt x="2518806" y="2588746"/>
                    <a:pt x="2676306" y="2504423"/>
                    <a:pt x="2791280" y="2442922"/>
                  </a:cubicBezTo>
                  <a:cubicBezTo>
                    <a:pt x="2847673" y="2412669"/>
                    <a:pt x="2892256" y="2388852"/>
                    <a:pt x="2912425" y="2367688"/>
                  </a:cubicBezTo>
                  <a:cubicBezTo>
                    <a:pt x="2934982" y="2344003"/>
                    <a:pt x="2958733" y="2290463"/>
                    <a:pt x="2979300" y="2216888"/>
                  </a:cubicBezTo>
                  <a:cubicBezTo>
                    <a:pt x="3031977" y="2028537"/>
                    <a:pt x="3033370" y="1830964"/>
                    <a:pt x="2983612" y="1629676"/>
                  </a:cubicBezTo>
                  <a:cubicBezTo>
                    <a:pt x="2935844" y="1436681"/>
                    <a:pt x="2839977" y="1241564"/>
                    <a:pt x="2706361" y="1065486"/>
                  </a:cubicBezTo>
                  <a:cubicBezTo>
                    <a:pt x="2554565" y="865525"/>
                    <a:pt x="2361238" y="696481"/>
                    <a:pt x="2147279" y="576729"/>
                  </a:cubicBezTo>
                  <a:cubicBezTo>
                    <a:pt x="1938428" y="459831"/>
                    <a:pt x="1723605" y="398065"/>
                    <a:pt x="1526033" y="398065"/>
                  </a:cubicBezTo>
                  <a:cubicBezTo>
                    <a:pt x="1136792" y="398065"/>
                    <a:pt x="770374" y="552713"/>
                    <a:pt x="494515" y="833613"/>
                  </a:cubicBezTo>
                  <a:cubicBezTo>
                    <a:pt x="359505" y="971012"/>
                    <a:pt x="253487" y="1131034"/>
                    <a:pt x="179447" y="1309235"/>
                  </a:cubicBezTo>
                  <a:cubicBezTo>
                    <a:pt x="102687" y="1494003"/>
                    <a:pt x="63743" y="1690580"/>
                    <a:pt x="63743" y="1893460"/>
                  </a:cubicBezTo>
                  <a:cubicBezTo>
                    <a:pt x="63743" y="2077897"/>
                    <a:pt x="96052" y="2257689"/>
                    <a:pt x="159809" y="2427994"/>
                  </a:cubicBezTo>
                  <a:cubicBezTo>
                    <a:pt x="221310" y="2592262"/>
                    <a:pt x="310211" y="2743063"/>
                    <a:pt x="423991" y="2876348"/>
                  </a:cubicBezTo>
                  <a:lnTo>
                    <a:pt x="509568" y="2966488"/>
                  </a:lnTo>
                  <a:lnTo>
                    <a:pt x="0" y="2966488"/>
                  </a:lnTo>
                  <a:lnTo>
                    <a:pt x="0" y="812148"/>
                  </a:lnTo>
                  <a:lnTo>
                    <a:pt x="90445" y="689050"/>
                  </a:lnTo>
                  <a:cubicBezTo>
                    <a:pt x="431676" y="268232"/>
                    <a:pt x="948081" y="0"/>
                    <a:pt x="1526033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0DBADFCF-E338-4B63-B2DF-02E748832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021" y="3881713"/>
              <a:ext cx="3462418" cy="2976353"/>
            </a:xfrm>
            <a:custGeom>
              <a:avLst/>
              <a:gdLst>
                <a:gd name="connsiteX0" fmla="*/ 0 w 3462418"/>
                <a:gd name="connsiteY0" fmla="*/ 2730212 h 2993689"/>
                <a:gd name="connsiteX1" fmla="*/ 55451 w 3462418"/>
                <a:gd name="connsiteY1" fmla="*/ 2830720 h 2993689"/>
                <a:gd name="connsiteX2" fmla="*/ 152058 w 3462418"/>
                <a:gd name="connsiteY2" fmla="*/ 2972167 h 2993689"/>
                <a:gd name="connsiteX3" fmla="*/ 170061 w 3462418"/>
                <a:gd name="connsiteY3" fmla="*/ 2993689 h 2993689"/>
                <a:gd name="connsiteX4" fmla="*/ 0 w 3462418"/>
                <a:gd name="connsiteY4" fmla="*/ 2993689 h 2993689"/>
                <a:gd name="connsiteX5" fmla="*/ 1541758 w 3462418"/>
                <a:gd name="connsiteY5" fmla="*/ 0 h 2993689"/>
                <a:gd name="connsiteX6" fmla="*/ 3462418 w 3462418"/>
                <a:gd name="connsiteY6" fmla="*/ 1920662 h 2993689"/>
                <a:gd name="connsiteX7" fmla="*/ 3230610 w 3462418"/>
                <a:gd name="connsiteY7" fmla="*/ 2836173 h 2993689"/>
                <a:gd name="connsiteX8" fmla="*/ 3134917 w 3462418"/>
                <a:gd name="connsiteY8" fmla="*/ 2993689 h 2993689"/>
                <a:gd name="connsiteX9" fmla="*/ 2620198 w 3462418"/>
                <a:gd name="connsiteY9" fmla="*/ 2993689 h 2993689"/>
                <a:gd name="connsiteX10" fmla="*/ 2647978 w 3462418"/>
                <a:gd name="connsiteY10" fmla="*/ 2965249 h 2993689"/>
                <a:gd name="connsiteX11" fmla="*/ 2948384 w 3462418"/>
                <a:gd name="connsiteY11" fmla="*/ 2745916 h 2993689"/>
                <a:gd name="connsiteX12" fmla="*/ 3099450 w 3462418"/>
                <a:gd name="connsiteY12" fmla="*/ 2653232 h 2993689"/>
                <a:gd name="connsiteX13" fmla="*/ 3212964 w 3462418"/>
                <a:gd name="connsiteY13" fmla="*/ 2536069 h 2993689"/>
                <a:gd name="connsiteX14" fmla="*/ 3283488 w 3462418"/>
                <a:gd name="connsiteY14" fmla="*/ 2387060 h 2993689"/>
                <a:gd name="connsiteX15" fmla="*/ 3325484 w 3462418"/>
                <a:gd name="connsiteY15" fmla="*/ 2221531 h 2993689"/>
                <a:gd name="connsiteX16" fmla="*/ 3332716 w 3462418"/>
                <a:gd name="connsiteY16" fmla="*/ 2179270 h 2993689"/>
                <a:gd name="connsiteX17" fmla="*/ 3338819 w 3462418"/>
                <a:gd name="connsiteY17" fmla="*/ 2136943 h 2993689"/>
                <a:gd name="connsiteX18" fmla="*/ 3343397 w 3462418"/>
                <a:gd name="connsiteY18" fmla="*/ 2094483 h 2993689"/>
                <a:gd name="connsiteX19" fmla="*/ 3346714 w 3462418"/>
                <a:gd name="connsiteY19" fmla="*/ 2051956 h 2993689"/>
                <a:gd name="connsiteX20" fmla="*/ 3348572 w 3462418"/>
                <a:gd name="connsiteY20" fmla="*/ 1881717 h 2993689"/>
                <a:gd name="connsiteX21" fmla="*/ 3345985 w 3462418"/>
                <a:gd name="connsiteY21" fmla="*/ 1839257 h 2993689"/>
                <a:gd name="connsiteX22" fmla="*/ 3342070 w 3462418"/>
                <a:gd name="connsiteY22" fmla="*/ 1796929 h 2993689"/>
                <a:gd name="connsiteX23" fmla="*/ 3337227 w 3462418"/>
                <a:gd name="connsiteY23" fmla="*/ 1754668 h 2993689"/>
                <a:gd name="connsiteX24" fmla="*/ 3331256 w 3462418"/>
                <a:gd name="connsiteY24" fmla="*/ 1712540 h 2993689"/>
                <a:gd name="connsiteX25" fmla="*/ 3296492 w 3462418"/>
                <a:gd name="connsiteY25" fmla="*/ 1545817 h 2993689"/>
                <a:gd name="connsiteX26" fmla="*/ 3179195 w 3462418"/>
                <a:gd name="connsiteY26" fmla="*/ 1224313 h 2993689"/>
                <a:gd name="connsiteX27" fmla="*/ 3099716 w 3462418"/>
                <a:gd name="connsiteY27" fmla="*/ 1071125 h 2993689"/>
                <a:gd name="connsiteX28" fmla="*/ 3008160 w 3462418"/>
                <a:gd name="connsiteY28" fmla="*/ 923576 h 2993689"/>
                <a:gd name="connsiteX29" fmla="*/ 2905327 w 3462418"/>
                <a:gd name="connsiteY29" fmla="*/ 782330 h 2993689"/>
                <a:gd name="connsiteX30" fmla="*/ 2791481 w 3462418"/>
                <a:gd name="connsiteY30" fmla="*/ 648448 h 2993689"/>
                <a:gd name="connsiteX31" fmla="*/ 2667418 w 3462418"/>
                <a:gd name="connsiteY31" fmla="*/ 522526 h 2993689"/>
                <a:gd name="connsiteX32" fmla="*/ 2532739 w 3462418"/>
                <a:gd name="connsiteY32" fmla="*/ 406557 h 2993689"/>
                <a:gd name="connsiteX33" fmla="*/ 2388109 w 3462418"/>
                <a:gd name="connsiteY33" fmla="*/ 301601 h 2993689"/>
                <a:gd name="connsiteX34" fmla="*/ 2233527 w 3462418"/>
                <a:gd name="connsiteY34" fmla="*/ 210377 h 2993689"/>
                <a:gd name="connsiteX35" fmla="*/ 2069922 w 3462418"/>
                <a:gd name="connsiteY35" fmla="*/ 134811 h 2993689"/>
                <a:gd name="connsiteX36" fmla="*/ 1898423 w 3462418"/>
                <a:gd name="connsiteY36" fmla="*/ 77623 h 2993689"/>
                <a:gd name="connsiteX37" fmla="*/ 1540032 w 3462418"/>
                <a:gd name="connsiteY37" fmla="*/ 28926 h 2993689"/>
                <a:gd name="connsiteX38" fmla="*/ 1179784 w 3462418"/>
                <a:gd name="connsiteY38" fmla="*/ 68866 h 2993689"/>
                <a:gd name="connsiteX39" fmla="*/ 1168705 w 3462418"/>
                <a:gd name="connsiteY39" fmla="*/ 71121 h 2993689"/>
                <a:gd name="connsiteX40" fmla="*/ 1157758 w 3462418"/>
                <a:gd name="connsiteY40" fmla="*/ 73908 h 2993689"/>
                <a:gd name="connsiteX41" fmla="*/ 1135798 w 3462418"/>
                <a:gd name="connsiteY41" fmla="*/ 79547 h 2993689"/>
                <a:gd name="connsiteX42" fmla="*/ 1092011 w 3462418"/>
                <a:gd name="connsiteY42" fmla="*/ 90958 h 2993689"/>
                <a:gd name="connsiteX43" fmla="*/ 1048754 w 3462418"/>
                <a:gd name="connsiteY43" fmla="*/ 104028 h 2993689"/>
                <a:gd name="connsiteX44" fmla="*/ 1005763 w 3462418"/>
                <a:gd name="connsiteY44" fmla="*/ 117827 h 2993689"/>
                <a:gd name="connsiteX45" fmla="*/ 963303 w 3462418"/>
                <a:gd name="connsiteY45" fmla="*/ 133153 h 2993689"/>
                <a:gd name="connsiteX46" fmla="*/ 921175 w 3462418"/>
                <a:gd name="connsiteY46" fmla="*/ 149142 h 2993689"/>
                <a:gd name="connsiteX47" fmla="*/ 879776 w 3462418"/>
                <a:gd name="connsiteY47" fmla="*/ 166789 h 2993689"/>
                <a:gd name="connsiteX48" fmla="*/ 838709 w 3462418"/>
                <a:gd name="connsiteY48" fmla="*/ 185034 h 2993689"/>
                <a:gd name="connsiteX49" fmla="*/ 274453 w 3462418"/>
                <a:gd name="connsiteY49" fmla="*/ 607845 h 2993689"/>
                <a:gd name="connsiteX50" fmla="*/ 67351 w 3462418"/>
                <a:gd name="connsiteY50" fmla="*/ 886581 h 2993689"/>
                <a:gd name="connsiteX51" fmla="*/ 0 w 3462418"/>
                <a:gd name="connsiteY51" fmla="*/ 1008513 h 2993689"/>
                <a:gd name="connsiteX52" fmla="*/ 0 w 3462418"/>
                <a:gd name="connsiteY52" fmla="*/ 778734 h 2993689"/>
                <a:gd name="connsiteX53" fmla="*/ 59674 w 3462418"/>
                <a:gd name="connsiteY53" fmla="*/ 698933 h 2993689"/>
                <a:gd name="connsiteX54" fmla="*/ 1541758 w 3462418"/>
                <a:gd name="connsiteY54" fmla="*/ 0 h 299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62418" h="2993689">
                  <a:moveTo>
                    <a:pt x="0" y="2730212"/>
                  </a:moveTo>
                  <a:lnTo>
                    <a:pt x="55451" y="2830720"/>
                  </a:lnTo>
                  <a:cubicBezTo>
                    <a:pt x="85331" y="2879308"/>
                    <a:pt x="117557" y="2926541"/>
                    <a:pt x="152058" y="2972167"/>
                  </a:cubicBezTo>
                  <a:lnTo>
                    <a:pt x="170061" y="2993689"/>
                  </a:lnTo>
                  <a:lnTo>
                    <a:pt x="0" y="2993689"/>
                  </a:lnTo>
                  <a:close/>
                  <a:moveTo>
                    <a:pt x="1541758" y="0"/>
                  </a:moveTo>
                  <a:cubicBezTo>
                    <a:pt x="2602533" y="0"/>
                    <a:pt x="3462418" y="859886"/>
                    <a:pt x="3462418" y="1920662"/>
                  </a:cubicBezTo>
                  <a:cubicBezTo>
                    <a:pt x="3462418" y="2252154"/>
                    <a:pt x="3378445" y="2564028"/>
                    <a:pt x="3230610" y="2836173"/>
                  </a:cubicBezTo>
                  <a:lnTo>
                    <a:pt x="3134917" y="2993689"/>
                  </a:lnTo>
                  <a:lnTo>
                    <a:pt x="2620198" y="2993689"/>
                  </a:lnTo>
                  <a:lnTo>
                    <a:pt x="2647978" y="2965249"/>
                  </a:lnTo>
                  <a:cubicBezTo>
                    <a:pt x="2735818" y="2877741"/>
                    <a:pt x="2841305" y="2805691"/>
                    <a:pt x="2948384" y="2745916"/>
                  </a:cubicBezTo>
                  <a:cubicBezTo>
                    <a:pt x="3001393" y="2715397"/>
                    <a:pt x="3054004" y="2686803"/>
                    <a:pt x="3099450" y="2653232"/>
                  </a:cubicBezTo>
                  <a:cubicBezTo>
                    <a:pt x="3145094" y="2619862"/>
                    <a:pt x="3183242" y="2581382"/>
                    <a:pt x="3212964" y="2536069"/>
                  </a:cubicBezTo>
                  <a:cubicBezTo>
                    <a:pt x="3243151" y="2491221"/>
                    <a:pt x="3265509" y="2440334"/>
                    <a:pt x="3283488" y="2387060"/>
                  </a:cubicBezTo>
                  <a:cubicBezTo>
                    <a:pt x="3301468" y="2333786"/>
                    <a:pt x="3314869" y="2277725"/>
                    <a:pt x="3325484" y="2221531"/>
                  </a:cubicBezTo>
                  <a:cubicBezTo>
                    <a:pt x="3327872" y="2207400"/>
                    <a:pt x="3330725" y="2193401"/>
                    <a:pt x="3332716" y="2179270"/>
                  </a:cubicBezTo>
                  <a:lnTo>
                    <a:pt x="3338819" y="2136943"/>
                  </a:lnTo>
                  <a:lnTo>
                    <a:pt x="3343397" y="2094483"/>
                  </a:lnTo>
                  <a:cubicBezTo>
                    <a:pt x="3345122" y="2080351"/>
                    <a:pt x="3345520" y="2066088"/>
                    <a:pt x="3346714" y="2051956"/>
                  </a:cubicBezTo>
                  <a:cubicBezTo>
                    <a:pt x="3350761" y="1995232"/>
                    <a:pt x="3350828" y="1938376"/>
                    <a:pt x="3348572" y="1881717"/>
                  </a:cubicBezTo>
                  <a:lnTo>
                    <a:pt x="3345985" y="1839257"/>
                  </a:lnTo>
                  <a:cubicBezTo>
                    <a:pt x="3344857" y="1825126"/>
                    <a:pt x="3343330" y="1811061"/>
                    <a:pt x="3342070" y="1796929"/>
                  </a:cubicBezTo>
                  <a:cubicBezTo>
                    <a:pt x="3340943" y="1782798"/>
                    <a:pt x="3338819" y="1768733"/>
                    <a:pt x="3337227" y="1754668"/>
                  </a:cubicBezTo>
                  <a:cubicBezTo>
                    <a:pt x="3335767" y="1740537"/>
                    <a:pt x="3333445" y="1726538"/>
                    <a:pt x="3331256" y="1712540"/>
                  </a:cubicBezTo>
                  <a:cubicBezTo>
                    <a:pt x="3322366" y="1656479"/>
                    <a:pt x="3310756" y="1600883"/>
                    <a:pt x="3296492" y="1545817"/>
                  </a:cubicBezTo>
                  <a:cubicBezTo>
                    <a:pt x="3267300" y="1435885"/>
                    <a:pt x="3227892" y="1328275"/>
                    <a:pt x="3179195" y="1224313"/>
                  </a:cubicBezTo>
                  <a:cubicBezTo>
                    <a:pt x="3154781" y="1172433"/>
                    <a:pt x="3128309" y="1121281"/>
                    <a:pt x="3099716" y="1071125"/>
                  </a:cubicBezTo>
                  <a:cubicBezTo>
                    <a:pt x="3071386" y="1020837"/>
                    <a:pt x="3040603" y="971742"/>
                    <a:pt x="3008160" y="923576"/>
                  </a:cubicBezTo>
                  <a:cubicBezTo>
                    <a:pt x="2975784" y="875344"/>
                    <a:pt x="2941219" y="828439"/>
                    <a:pt x="2905327" y="782330"/>
                  </a:cubicBezTo>
                  <a:cubicBezTo>
                    <a:pt x="2869170" y="736486"/>
                    <a:pt x="2831155" y="691836"/>
                    <a:pt x="2791481" y="648448"/>
                  </a:cubicBezTo>
                  <a:cubicBezTo>
                    <a:pt x="2751740" y="605191"/>
                    <a:pt x="2710674" y="562797"/>
                    <a:pt x="2667418" y="522526"/>
                  </a:cubicBezTo>
                  <a:cubicBezTo>
                    <a:pt x="2624227" y="482189"/>
                    <a:pt x="2579313" y="443444"/>
                    <a:pt x="2532739" y="406557"/>
                  </a:cubicBezTo>
                  <a:cubicBezTo>
                    <a:pt x="2486165" y="369669"/>
                    <a:pt x="2437999" y="334441"/>
                    <a:pt x="2388109" y="301601"/>
                  </a:cubicBezTo>
                  <a:cubicBezTo>
                    <a:pt x="2338085" y="269026"/>
                    <a:pt x="2286669" y="238176"/>
                    <a:pt x="2233527" y="210377"/>
                  </a:cubicBezTo>
                  <a:cubicBezTo>
                    <a:pt x="2180451" y="182447"/>
                    <a:pt x="2125983" y="156771"/>
                    <a:pt x="2069922" y="134811"/>
                  </a:cubicBezTo>
                  <a:cubicBezTo>
                    <a:pt x="2013994" y="112520"/>
                    <a:pt x="1956739" y="93213"/>
                    <a:pt x="1898423" y="77623"/>
                  </a:cubicBezTo>
                  <a:cubicBezTo>
                    <a:pt x="1781856" y="46242"/>
                    <a:pt x="1661044" y="28794"/>
                    <a:pt x="1540032" y="28926"/>
                  </a:cubicBezTo>
                  <a:cubicBezTo>
                    <a:pt x="1418821" y="29325"/>
                    <a:pt x="1297744" y="42660"/>
                    <a:pt x="1179784" y="68866"/>
                  </a:cubicBezTo>
                  <a:lnTo>
                    <a:pt x="1168705" y="71121"/>
                  </a:lnTo>
                  <a:lnTo>
                    <a:pt x="1157758" y="73908"/>
                  </a:lnTo>
                  <a:lnTo>
                    <a:pt x="1135798" y="79547"/>
                  </a:lnTo>
                  <a:lnTo>
                    <a:pt x="1092011" y="90958"/>
                  </a:lnTo>
                  <a:cubicBezTo>
                    <a:pt x="1077349" y="94408"/>
                    <a:pt x="1063151" y="99582"/>
                    <a:pt x="1048754" y="104028"/>
                  </a:cubicBezTo>
                  <a:lnTo>
                    <a:pt x="1005763" y="117827"/>
                  </a:lnTo>
                  <a:cubicBezTo>
                    <a:pt x="991300" y="122139"/>
                    <a:pt x="977434" y="127978"/>
                    <a:pt x="963303" y="133153"/>
                  </a:cubicBezTo>
                  <a:lnTo>
                    <a:pt x="921175" y="149142"/>
                  </a:lnTo>
                  <a:cubicBezTo>
                    <a:pt x="907043" y="154184"/>
                    <a:pt x="893509" y="160818"/>
                    <a:pt x="879776" y="166789"/>
                  </a:cubicBezTo>
                  <a:lnTo>
                    <a:pt x="838709" y="185034"/>
                  </a:lnTo>
                  <a:cubicBezTo>
                    <a:pt x="621233" y="286209"/>
                    <a:pt x="429764" y="433957"/>
                    <a:pt x="274453" y="607845"/>
                  </a:cubicBezTo>
                  <a:cubicBezTo>
                    <a:pt x="196565" y="694822"/>
                    <a:pt x="127434" y="788301"/>
                    <a:pt x="67351" y="886581"/>
                  </a:cubicBezTo>
                  <a:lnTo>
                    <a:pt x="0" y="1008513"/>
                  </a:lnTo>
                  <a:lnTo>
                    <a:pt x="0" y="778734"/>
                  </a:lnTo>
                  <a:lnTo>
                    <a:pt x="59674" y="698933"/>
                  </a:lnTo>
                  <a:cubicBezTo>
                    <a:pt x="411948" y="272073"/>
                    <a:pt x="945071" y="0"/>
                    <a:pt x="154175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F16C50-F398-4082-942C-098B046B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13756" y="2598821"/>
            <a:ext cx="3339065" cy="3401889"/>
            <a:chOff x="3224685" y="2598821"/>
            <a:chExt cx="3339065" cy="3401889"/>
          </a:xfrm>
        </p:grpSpPr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DC8D47-7123-4497-B7D1-769033844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42294" y="2705797"/>
              <a:ext cx="3254181" cy="3187937"/>
            </a:xfrm>
            <a:custGeom>
              <a:avLst/>
              <a:gdLst>
                <a:gd name="connsiteX0" fmla="*/ 3016472 w 5391150"/>
                <a:gd name="connsiteY0" fmla="*/ 571500 h 5123497"/>
                <a:gd name="connsiteX1" fmla="*/ 3774758 w 5391150"/>
                <a:gd name="connsiteY1" fmla="*/ 729234 h 5123497"/>
                <a:gd name="connsiteX2" fmla="*/ 4324255 w 5391150"/>
                <a:gd name="connsiteY2" fmla="*/ 1153573 h 5123497"/>
                <a:gd name="connsiteX3" fmla="*/ 4819650 w 5391150"/>
                <a:gd name="connsiteY3" fmla="*/ 2684336 h 5123497"/>
                <a:gd name="connsiteX4" fmla="*/ 4609719 w 5391150"/>
                <a:gd name="connsiteY4" fmla="*/ 3278029 h 5123497"/>
                <a:gd name="connsiteX5" fmla="*/ 3943350 w 5391150"/>
                <a:gd name="connsiteY5" fmla="*/ 3869912 h 5123497"/>
                <a:gd name="connsiteX6" fmla="*/ 3792760 w 5391150"/>
                <a:gd name="connsiteY6" fmla="*/ 3986594 h 5123497"/>
                <a:gd name="connsiteX7" fmla="*/ 3182779 w 5391150"/>
                <a:gd name="connsiteY7" fmla="*/ 4406551 h 5123497"/>
                <a:gd name="connsiteX8" fmla="*/ 2617946 w 5391150"/>
                <a:gd name="connsiteY8" fmla="*/ 4551998 h 5123497"/>
                <a:gd name="connsiteX9" fmla="*/ 1739837 w 5391150"/>
                <a:gd name="connsiteY9" fmla="*/ 4323588 h 5123497"/>
                <a:gd name="connsiteX10" fmla="*/ 1071944 w 5391150"/>
                <a:gd name="connsiteY10" fmla="*/ 3641789 h 5123497"/>
                <a:gd name="connsiteX11" fmla="*/ 896874 w 5391150"/>
                <a:gd name="connsiteY11" fmla="*/ 3395567 h 5123497"/>
                <a:gd name="connsiteX12" fmla="*/ 571500 w 5391150"/>
                <a:gd name="connsiteY12" fmla="*/ 2684336 h 5123497"/>
                <a:gd name="connsiteX13" fmla="*/ 768572 w 5391150"/>
                <a:gd name="connsiteY13" fmla="*/ 1901571 h 5123497"/>
                <a:gd name="connsiteX14" fmla="*/ 1318546 w 5391150"/>
                <a:gd name="connsiteY14" fmla="*/ 1220153 h 5123497"/>
                <a:gd name="connsiteX15" fmla="*/ 2118646 w 5391150"/>
                <a:gd name="connsiteY15" fmla="*/ 744284 h 5123497"/>
                <a:gd name="connsiteX16" fmla="*/ 3016472 w 5391150"/>
                <a:gd name="connsiteY16" fmla="*/ 571500 h 5123497"/>
                <a:gd name="connsiteX17" fmla="*/ 3016472 w 5391150"/>
                <a:gd name="connsiteY17" fmla="*/ 0 h 5123497"/>
                <a:gd name="connsiteX18" fmla="*/ 0 w 5391150"/>
                <a:gd name="connsiteY18" fmla="*/ 2684336 h 5123497"/>
                <a:gd name="connsiteX19" fmla="*/ 599027 w 5391150"/>
                <a:gd name="connsiteY19" fmla="*/ 3962591 h 5123497"/>
                <a:gd name="connsiteX20" fmla="*/ 2617946 w 5391150"/>
                <a:gd name="connsiteY20" fmla="*/ 5123498 h 5123497"/>
                <a:gd name="connsiteX21" fmla="*/ 4144709 w 5391150"/>
                <a:gd name="connsiteY21" fmla="*/ 4436840 h 5123497"/>
                <a:gd name="connsiteX22" fmla="*/ 5391150 w 5391150"/>
                <a:gd name="connsiteY22" fmla="*/ 2684336 h 5123497"/>
                <a:gd name="connsiteX23" fmla="*/ 3016472 w 5391150"/>
                <a:gd name="connsiteY23" fmla="*/ 0 h 5123497"/>
                <a:gd name="connsiteX24" fmla="*/ 3016472 w 5391150"/>
                <a:gd name="connsiteY24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91150" h="5123497">
                  <a:moveTo>
                    <a:pt x="3016472" y="571500"/>
                  </a:moveTo>
                  <a:cubicBezTo>
                    <a:pt x="3294316" y="571500"/>
                    <a:pt x="3549491" y="624554"/>
                    <a:pt x="3774758" y="729234"/>
                  </a:cubicBezTo>
                  <a:cubicBezTo>
                    <a:pt x="3985165" y="826961"/>
                    <a:pt x="4169950" y="969740"/>
                    <a:pt x="4324255" y="1153573"/>
                  </a:cubicBezTo>
                  <a:cubicBezTo>
                    <a:pt x="4643723" y="1534287"/>
                    <a:pt x="4819650" y="2077974"/>
                    <a:pt x="4819650" y="2684336"/>
                  </a:cubicBezTo>
                  <a:cubicBezTo>
                    <a:pt x="4819650" y="2915317"/>
                    <a:pt x="4756881" y="3092863"/>
                    <a:pt x="4609719" y="3278029"/>
                  </a:cubicBezTo>
                  <a:cubicBezTo>
                    <a:pt x="4450080" y="3478911"/>
                    <a:pt x="4203954" y="3668840"/>
                    <a:pt x="3943350" y="3869912"/>
                  </a:cubicBezTo>
                  <a:cubicBezTo>
                    <a:pt x="3894296" y="3907727"/>
                    <a:pt x="3843623" y="3946875"/>
                    <a:pt x="3792760" y="3986594"/>
                  </a:cubicBezTo>
                  <a:cubicBezTo>
                    <a:pt x="3575876" y="4156043"/>
                    <a:pt x="3380328" y="4304634"/>
                    <a:pt x="3182779" y="4406551"/>
                  </a:cubicBezTo>
                  <a:cubicBezTo>
                    <a:pt x="2990374" y="4505802"/>
                    <a:pt x="2810923" y="4551998"/>
                    <a:pt x="2617946" y="4551998"/>
                  </a:cubicBezTo>
                  <a:cubicBezTo>
                    <a:pt x="2277904" y="4551998"/>
                    <a:pt x="1990630" y="4477322"/>
                    <a:pt x="1739837" y="4323588"/>
                  </a:cubicBezTo>
                  <a:cubicBezTo>
                    <a:pt x="1503236" y="4178618"/>
                    <a:pt x="1284827" y="3955542"/>
                    <a:pt x="1071944" y="3641789"/>
                  </a:cubicBezTo>
                  <a:cubicBezTo>
                    <a:pt x="1011746" y="3553111"/>
                    <a:pt x="953357" y="3473006"/>
                    <a:pt x="896874" y="3395567"/>
                  </a:cubicBezTo>
                  <a:cubicBezTo>
                    <a:pt x="671227" y="3086195"/>
                    <a:pt x="571500" y="2938653"/>
                    <a:pt x="571500" y="2684336"/>
                  </a:cubicBezTo>
                  <a:cubicBezTo>
                    <a:pt x="571500" y="2418207"/>
                    <a:pt x="637794" y="2154841"/>
                    <a:pt x="768572" y="1901571"/>
                  </a:cubicBezTo>
                  <a:cubicBezTo>
                    <a:pt x="895922" y="1654969"/>
                    <a:pt x="1086041" y="1419320"/>
                    <a:pt x="1318546" y="1220153"/>
                  </a:cubicBezTo>
                  <a:cubicBezTo>
                    <a:pt x="1551337" y="1020699"/>
                    <a:pt x="1828038" y="856107"/>
                    <a:pt x="2118646" y="744284"/>
                  </a:cubicBezTo>
                  <a:cubicBezTo>
                    <a:pt x="2412397" y="631222"/>
                    <a:pt x="2722912" y="571500"/>
                    <a:pt x="3016472" y="57150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6D9EAF00-1329-4886-AF49-52D59ECE4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4685" y="2705797"/>
              <a:ext cx="3271790" cy="3187937"/>
            </a:xfrm>
            <a:custGeom>
              <a:avLst/>
              <a:gdLst>
                <a:gd name="connsiteX0" fmla="*/ 3016472 w 5391150"/>
                <a:gd name="connsiteY0" fmla="*/ 476250 h 5123497"/>
                <a:gd name="connsiteX1" fmla="*/ 3814953 w 5391150"/>
                <a:gd name="connsiteY1" fmla="*/ 642842 h 5123497"/>
                <a:gd name="connsiteX2" fmla="*/ 4397312 w 5391150"/>
                <a:gd name="connsiteY2" fmla="*/ 1092327 h 5123497"/>
                <a:gd name="connsiteX3" fmla="*/ 4914900 w 5391150"/>
                <a:gd name="connsiteY3" fmla="*/ 2684336 h 5123497"/>
                <a:gd name="connsiteX4" fmla="*/ 4684300 w 5391150"/>
                <a:gd name="connsiteY4" fmla="*/ 3337275 h 5123497"/>
                <a:gd name="connsiteX5" fmla="*/ 4001548 w 5391150"/>
                <a:gd name="connsiteY5" fmla="*/ 3945255 h 5123497"/>
                <a:gd name="connsiteX6" fmla="*/ 3851434 w 5391150"/>
                <a:gd name="connsiteY6" fmla="*/ 4061555 h 5123497"/>
                <a:gd name="connsiteX7" fmla="*/ 2617946 w 5391150"/>
                <a:gd name="connsiteY7" fmla="*/ 4647248 h 5123497"/>
                <a:gd name="connsiteX8" fmla="*/ 993077 w 5391150"/>
                <a:gd name="connsiteY8" fmla="*/ 3695224 h 5123497"/>
                <a:gd name="connsiteX9" fmla="*/ 819912 w 5391150"/>
                <a:gd name="connsiteY9" fmla="*/ 3451670 h 5123497"/>
                <a:gd name="connsiteX10" fmla="*/ 476250 w 5391150"/>
                <a:gd name="connsiteY10" fmla="*/ 2684336 h 5123497"/>
                <a:gd name="connsiteX11" fmla="*/ 683895 w 5391150"/>
                <a:gd name="connsiteY11" fmla="*/ 1857947 h 5123497"/>
                <a:gd name="connsiteX12" fmla="*/ 1256538 w 5391150"/>
                <a:gd name="connsiteY12" fmla="*/ 1147858 h 5123497"/>
                <a:gd name="connsiteX13" fmla="*/ 2084451 w 5391150"/>
                <a:gd name="connsiteY13" fmla="*/ 655415 h 5123497"/>
                <a:gd name="connsiteX14" fmla="*/ 3016472 w 5391150"/>
                <a:gd name="connsiteY14" fmla="*/ 476250 h 5123497"/>
                <a:gd name="connsiteX15" fmla="*/ 3016472 w 5391150"/>
                <a:gd name="connsiteY15" fmla="*/ 0 h 5123497"/>
                <a:gd name="connsiteX16" fmla="*/ 0 w 5391150"/>
                <a:gd name="connsiteY16" fmla="*/ 2684336 h 5123497"/>
                <a:gd name="connsiteX17" fmla="*/ 599027 w 5391150"/>
                <a:gd name="connsiteY17" fmla="*/ 3962591 h 5123497"/>
                <a:gd name="connsiteX18" fmla="*/ 2617946 w 5391150"/>
                <a:gd name="connsiteY18" fmla="*/ 5123498 h 5123497"/>
                <a:gd name="connsiteX19" fmla="*/ 4144709 w 5391150"/>
                <a:gd name="connsiteY19" fmla="*/ 4436840 h 5123497"/>
                <a:gd name="connsiteX20" fmla="*/ 5391150 w 5391150"/>
                <a:gd name="connsiteY20" fmla="*/ 2684336 h 5123497"/>
                <a:gd name="connsiteX21" fmla="*/ 3016472 w 5391150"/>
                <a:gd name="connsiteY21" fmla="*/ 0 h 5123497"/>
                <a:gd name="connsiteX22" fmla="*/ 3016472 w 5391150"/>
                <a:gd name="connsiteY22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1150" h="5123497">
                  <a:moveTo>
                    <a:pt x="3016472" y="476250"/>
                  </a:moveTo>
                  <a:cubicBezTo>
                    <a:pt x="3308318" y="476250"/>
                    <a:pt x="3576923" y="532352"/>
                    <a:pt x="3814953" y="642842"/>
                  </a:cubicBezTo>
                  <a:cubicBezTo>
                    <a:pt x="4038029" y="746474"/>
                    <a:pt x="4233958" y="897731"/>
                    <a:pt x="4397312" y="1092327"/>
                  </a:cubicBezTo>
                  <a:cubicBezTo>
                    <a:pt x="4731068" y="1490186"/>
                    <a:pt x="4914900" y="2055590"/>
                    <a:pt x="4914900" y="2684336"/>
                  </a:cubicBezTo>
                  <a:cubicBezTo>
                    <a:pt x="4914900" y="2935224"/>
                    <a:pt x="4843749" y="3136583"/>
                    <a:pt x="4684300" y="3337275"/>
                  </a:cubicBezTo>
                  <a:cubicBezTo>
                    <a:pt x="4517517" y="3547205"/>
                    <a:pt x="4266915" y="3740563"/>
                    <a:pt x="4001548" y="3945255"/>
                  </a:cubicBezTo>
                  <a:cubicBezTo>
                    <a:pt x="3952589" y="3982974"/>
                    <a:pt x="3902012" y="4022027"/>
                    <a:pt x="3851434" y="4061555"/>
                  </a:cubicBezTo>
                  <a:cubicBezTo>
                    <a:pt x="3398711" y="4415314"/>
                    <a:pt x="3068288" y="4647248"/>
                    <a:pt x="2617946" y="4647248"/>
                  </a:cubicBezTo>
                  <a:cubicBezTo>
                    <a:pt x="1931765" y="4647248"/>
                    <a:pt x="1445800" y="4362545"/>
                    <a:pt x="993077" y="3695224"/>
                  </a:cubicBezTo>
                  <a:cubicBezTo>
                    <a:pt x="933831" y="3607880"/>
                    <a:pt x="875919" y="3528441"/>
                    <a:pt x="819912" y="3451670"/>
                  </a:cubicBezTo>
                  <a:cubicBezTo>
                    <a:pt x="587788" y="3133439"/>
                    <a:pt x="476250" y="2967895"/>
                    <a:pt x="476250" y="2684336"/>
                  </a:cubicBezTo>
                  <a:cubicBezTo>
                    <a:pt x="476250" y="2402872"/>
                    <a:pt x="546164" y="2124837"/>
                    <a:pt x="683895" y="1857947"/>
                  </a:cubicBezTo>
                  <a:cubicBezTo>
                    <a:pt x="818674" y="1596866"/>
                    <a:pt x="1011365" y="1357884"/>
                    <a:pt x="1256538" y="1147858"/>
                  </a:cubicBezTo>
                  <a:cubicBezTo>
                    <a:pt x="1497521" y="941356"/>
                    <a:pt x="1783747" y="771049"/>
                    <a:pt x="2084451" y="655415"/>
                  </a:cubicBezTo>
                  <a:cubicBezTo>
                    <a:pt x="2393347" y="536448"/>
                    <a:pt x="2707005" y="476250"/>
                    <a:pt x="3016472" y="47625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86049FB-0264-4F59-9D62-643690143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42295" y="2683818"/>
              <a:ext cx="3271790" cy="3231975"/>
            </a:xfrm>
            <a:custGeom>
              <a:avLst/>
              <a:gdLst>
                <a:gd name="connsiteX0" fmla="*/ 0 w 5419747"/>
                <a:gd name="connsiteY0" fmla="*/ 2700514 h 5194273"/>
                <a:gd name="connsiteX1" fmla="*/ 52864 w 5419747"/>
                <a:gd name="connsiteY1" fmla="*/ 2193498 h 5194273"/>
                <a:gd name="connsiteX2" fmla="*/ 211741 w 5419747"/>
                <a:gd name="connsiteY2" fmla="*/ 1707723 h 5194273"/>
                <a:gd name="connsiteX3" fmla="*/ 807434 w 5419747"/>
                <a:gd name="connsiteY3" fmla="*/ 882763 h 5194273"/>
                <a:gd name="connsiteX4" fmla="*/ 1202436 w 5419747"/>
                <a:gd name="connsiteY4" fmla="*/ 559580 h 5194273"/>
                <a:gd name="connsiteX5" fmla="*/ 1643920 w 5419747"/>
                <a:gd name="connsiteY5" fmla="*/ 302976 h 5194273"/>
                <a:gd name="connsiteX6" fmla="*/ 2623947 w 5419747"/>
                <a:gd name="connsiteY6" fmla="*/ 19989 h 5194273"/>
                <a:gd name="connsiteX7" fmla="*/ 3136868 w 5419747"/>
                <a:gd name="connsiteY7" fmla="*/ 5034 h 5194273"/>
                <a:gd name="connsiteX8" fmla="*/ 3645408 w 5419747"/>
                <a:gd name="connsiteY8" fmla="*/ 83997 h 5194273"/>
                <a:gd name="connsiteX9" fmla="*/ 4129278 w 5419747"/>
                <a:gd name="connsiteY9" fmla="*/ 267258 h 5194273"/>
                <a:gd name="connsiteX10" fmla="*/ 4557998 w 5419747"/>
                <a:gd name="connsiteY10" fmla="*/ 558627 h 5194273"/>
                <a:gd name="connsiteX11" fmla="*/ 4900803 w 5419747"/>
                <a:gd name="connsiteY11" fmla="*/ 944676 h 5194273"/>
                <a:gd name="connsiteX12" fmla="*/ 4937760 w 5419747"/>
                <a:gd name="connsiteY12" fmla="*/ 997444 h 5194273"/>
                <a:gd name="connsiteX13" fmla="*/ 4973193 w 5419747"/>
                <a:gd name="connsiteY13" fmla="*/ 1051165 h 5194273"/>
                <a:gd name="connsiteX14" fmla="*/ 5007578 w 5419747"/>
                <a:gd name="connsiteY14" fmla="*/ 1105458 h 5194273"/>
                <a:gd name="connsiteX15" fmla="*/ 5040726 w 5419747"/>
                <a:gd name="connsiteY15" fmla="*/ 1160512 h 5194273"/>
                <a:gd name="connsiteX16" fmla="*/ 5161788 w 5419747"/>
                <a:gd name="connsiteY16" fmla="*/ 1387017 h 5194273"/>
                <a:gd name="connsiteX17" fmla="*/ 5327523 w 5419747"/>
                <a:gd name="connsiteY17" fmla="*/ 1870887 h 5194273"/>
                <a:gd name="connsiteX18" fmla="*/ 5366385 w 5419747"/>
                <a:gd name="connsiteY18" fmla="*/ 2122632 h 5194273"/>
                <a:gd name="connsiteX19" fmla="*/ 5391626 w 5419747"/>
                <a:gd name="connsiteY19" fmla="*/ 2374569 h 5194273"/>
                <a:gd name="connsiteX20" fmla="*/ 5411724 w 5419747"/>
                <a:gd name="connsiteY20" fmla="*/ 2626505 h 5194273"/>
                <a:gd name="connsiteX21" fmla="*/ 5415820 w 5419747"/>
                <a:gd name="connsiteY21" fmla="*/ 2689656 h 5194273"/>
                <a:gd name="connsiteX22" fmla="*/ 5417630 w 5419747"/>
                <a:gd name="connsiteY22" fmla="*/ 2722136 h 5194273"/>
                <a:gd name="connsiteX23" fmla="*/ 5418963 w 5419747"/>
                <a:gd name="connsiteY23" fmla="*/ 2755188 h 5194273"/>
                <a:gd name="connsiteX24" fmla="*/ 5417153 w 5419747"/>
                <a:gd name="connsiteY24" fmla="*/ 2888347 h 5194273"/>
                <a:gd name="connsiteX25" fmla="*/ 5281517 w 5419747"/>
                <a:gd name="connsiteY25" fmla="*/ 3411365 h 5194273"/>
                <a:gd name="connsiteX26" fmla="*/ 4980052 w 5419747"/>
                <a:gd name="connsiteY26" fmla="*/ 3855516 h 5194273"/>
                <a:gd name="connsiteX27" fmla="*/ 4796314 w 5419747"/>
                <a:gd name="connsiteY27" fmla="*/ 4040682 h 5194273"/>
                <a:gd name="connsiteX28" fmla="*/ 4604766 w 5419747"/>
                <a:gd name="connsiteY28" fmla="*/ 4208989 h 5194273"/>
                <a:gd name="connsiteX29" fmla="*/ 4215670 w 5419747"/>
                <a:gd name="connsiteY29" fmla="*/ 4512265 h 5194273"/>
                <a:gd name="connsiteX30" fmla="*/ 4117753 w 5419747"/>
                <a:gd name="connsiteY30" fmla="*/ 4586274 h 5194273"/>
                <a:gd name="connsiteX31" fmla="*/ 4017169 w 5419747"/>
                <a:gd name="connsiteY31" fmla="*/ 4660759 h 5194273"/>
                <a:gd name="connsiteX32" fmla="*/ 3914108 w 5419747"/>
                <a:gd name="connsiteY32" fmla="*/ 4734292 h 5194273"/>
                <a:gd name="connsiteX33" fmla="*/ 3807809 w 5419747"/>
                <a:gd name="connsiteY33" fmla="*/ 4805730 h 5194273"/>
                <a:gd name="connsiteX34" fmla="*/ 3584639 w 5419747"/>
                <a:gd name="connsiteY34" fmla="*/ 4939842 h 5194273"/>
                <a:gd name="connsiteX35" fmla="*/ 3344609 w 5419747"/>
                <a:gd name="connsiteY35" fmla="*/ 5053856 h 5194273"/>
                <a:gd name="connsiteX36" fmla="*/ 2822258 w 5419747"/>
                <a:gd name="connsiteY36" fmla="*/ 5185015 h 5194273"/>
                <a:gd name="connsiteX37" fmla="*/ 2687765 w 5419747"/>
                <a:gd name="connsiteY37" fmla="*/ 5193493 h 5194273"/>
                <a:gd name="connsiteX38" fmla="*/ 2654141 w 5419747"/>
                <a:gd name="connsiteY38" fmla="*/ 5194254 h 5194273"/>
                <a:gd name="connsiteX39" fmla="*/ 2620613 w 5419747"/>
                <a:gd name="connsiteY39" fmla="*/ 5194064 h 5194273"/>
                <a:gd name="connsiteX40" fmla="*/ 2587181 w 5419747"/>
                <a:gd name="connsiteY40" fmla="*/ 5193683 h 5194273"/>
                <a:gd name="connsiteX41" fmla="*/ 2554700 w 5419747"/>
                <a:gd name="connsiteY41" fmla="*/ 5192445 h 5194273"/>
                <a:gd name="connsiteX42" fmla="*/ 2295239 w 5419747"/>
                <a:gd name="connsiteY42" fmla="*/ 5171776 h 5194273"/>
                <a:gd name="connsiteX43" fmla="*/ 2037398 w 5419747"/>
                <a:gd name="connsiteY43" fmla="*/ 5126246 h 5194273"/>
                <a:gd name="connsiteX44" fmla="*/ 1784128 w 5419747"/>
                <a:gd name="connsiteY44" fmla="*/ 5054904 h 5194273"/>
                <a:gd name="connsiteX45" fmla="*/ 1299305 w 5419747"/>
                <a:gd name="connsiteY45" fmla="*/ 4840401 h 5194273"/>
                <a:gd name="connsiteX46" fmla="*/ 890683 w 5419747"/>
                <a:gd name="connsiteY46" fmla="*/ 4506454 h 5194273"/>
                <a:gd name="connsiteX47" fmla="*/ 725043 w 5419747"/>
                <a:gd name="connsiteY47" fmla="*/ 4305477 h 5194273"/>
                <a:gd name="connsiteX48" fmla="*/ 580358 w 5419747"/>
                <a:gd name="connsiteY48" fmla="*/ 4092688 h 5194273"/>
                <a:gd name="connsiteX49" fmla="*/ 546545 w 5419747"/>
                <a:gd name="connsiteY49" fmla="*/ 4038491 h 5194273"/>
                <a:gd name="connsiteX50" fmla="*/ 514255 w 5419747"/>
                <a:gd name="connsiteY50" fmla="*/ 3985913 h 5194273"/>
                <a:gd name="connsiteX51" fmla="*/ 450533 w 5419747"/>
                <a:gd name="connsiteY51" fmla="*/ 3883995 h 5194273"/>
                <a:gd name="connsiteX52" fmla="*/ 318516 w 5419747"/>
                <a:gd name="connsiteY52" fmla="*/ 3675779 h 5194273"/>
                <a:gd name="connsiteX53" fmla="*/ 189643 w 5419747"/>
                <a:gd name="connsiteY53" fmla="*/ 3455656 h 5194273"/>
                <a:gd name="connsiteX54" fmla="*/ 131540 w 5419747"/>
                <a:gd name="connsiteY54" fmla="*/ 3338975 h 5194273"/>
                <a:gd name="connsiteX55" fmla="*/ 82201 w 5419747"/>
                <a:gd name="connsiteY55" fmla="*/ 3216864 h 5194273"/>
                <a:gd name="connsiteX56" fmla="*/ 44387 w 5419747"/>
                <a:gd name="connsiteY56" fmla="*/ 3090182 h 5194273"/>
                <a:gd name="connsiteX57" fmla="*/ 30289 w 5419747"/>
                <a:gd name="connsiteY57" fmla="*/ 3025602 h 5194273"/>
                <a:gd name="connsiteX58" fmla="*/ 24098 w 5419747"/>
                <a:gd name="connsiteY58" fmla="*/ 2993217 h 5194273"/>
                <a:gd name="connsiteX59" fmla="*/ 18955 w 5419747"/>
                <a:gd name="connsiteY59" fmla="*/ 2960737 h 5194273"/>
                <a:gd name="connsiteX60" fmla="*/ 0 w 5419747"/>
                <a:gd name="connsiteY60" fmla="*/ 2700514 h 5194273"/>
                <a:gd name="connsiteX61" fmla="*/ 155162 w 5419747"/>
                <a:gd name="connsiteY61" fmla="*/ 2700514 h 5194273"/>
                <a:gd name="connsiteX62" fmla="*/ 181642 w 5419747"/>
                <a:gd name="connsiteY62" fmla="*/ 2929305 h 5194273"/>
                <a:gd name="connsiteX63" fmla="*/ 259842 w 5419747"/>
                <a:gd name="connsiteY63" fmla="*/ 3143331 h 5194273"/>
                <a:gd name="connsiteX64" fmla="*/ 314420 w 5419747"/>
                <a:gd name="connsiteY64" fmla="*/ 3244106 h 5194273"/>
                <a:gd name="connsiteX65" fmla="*/ 377095 w 5419747"/>
                <a:gd name="connsiteY65" fmla="*/ 3341642 h 5194273"/>
                <a:gd name="connsiteX66" fmla="*/ 521875 w 5419747"/>
                <a:gd name="connsiteY66" fmla="*/ 3530142 h 5194273"/>
                <a:gd name="connsiteX67" fmla="*/ 678561 w 5419747"/>
                <a:gd name="connsiteY67" fmla="*/ 3720070 h 5194273"/>
                <a:gd name="connsiteX68" fmla="*/ 756476 w 5419747"/>
                <a:gd name="connsiteY68" fmla="*/ 3819225 h 5194273"/>
                <a:gd name="connsiteX69" fmla="*/ 793909 w 5419747"/>
                <a:gd name="connsiteY69" fmla="*/ 3867898 h 5194273"/>
                <a:gd name="connsiteX70" fmla="*/ 830580 w 5419747"/>
                <a:gd name="connsiteY70" fmla="*/ 3914475 h 5194273"/>
                <a:gd name="connsiteX71" fmla="*/ 1145667 w 5419747"/>
                <a:gd name="connsiteY71" fmla="*/ 4258709 h 5194273"/>
                <a:gd name="connsiteX72" fmla="*/ 1313212 w 5419747"/>
                <a:gd name="connsiteY72" fmla="*/ 4413585 h 5194273"/>
                <a:gd name="connsiteX73" fmla="*/ 1488662 w 5419747"/>
                <a:gd name="connsiteY73" fmla="*/ 4556365 h 5194273"/>
                <a:gd name="connsiteX74" fmla="*/ 1880616 w 5419747"/>
                <a:gd name="connsiteY74" fmla="*/ 4782203 h 5194273"/>
                <a:gd name="connsiteX75" fmla="*/ 2099882 w 5419747"/>
                <a:gd name="connsiteY75" fmla="*/ 4846020 h 5194273"/>
                <a:gd name="connsiteX76" fmla="*/ 2156079 w 5419747"/>
                <a:gd name="connsiteY76" fmla="*/ 4857260 h 5194273"/>
                <a:gd name="connsiteX77" fmla="*/ 2212753 w 5419747"/>
                <a:gd name="connsiteY77" fmla="*/ 4866690 h 5194273"/>
                <a:gd name="connsiteX78" fmla="*/ 2327148 w 5419747"/>
                <a:gd name="connsiteY78" fmla="*/ 4880215 h 5194273"/>
                <a:gd name="connsiteX79" fmla="*/ 2384679 w 5419747"/>
                <a:gd name="connsiteY79" fmla="*/ 4884597 h 5194273"/>
                <a:gd name="connsiteX80" fmla="*/ 2442401 w 5419747"/>
                <a:gd name="connsiteY80" fmla="*/ 4887645 h 5194273"/>
                <a:gd name="connsiteX81" fmla="*/ 2500313 w 5419747"/>
                <a:gd name="connsiteY81" fmla="*/ 4888978 h 5194273"/>
                <a:gd name="connsiteX82" fmla="*/ 2558320 w 5419747"/>
                <a:gd name="connsiteY82" fmla="*/ 4888693 h 5194273"/>
                <a:gd name="connsiteX83" fmla="*/ 2587371 w 5419747"/>
                <a:gd name="connsiteY83" fmla="*/ 4888407 h 5194273"/>
                <a:gd name="connsiteX84" fmla="*/ 2615374 w 5419747"/>
                <a:gd name="connsiteY84" fmla="*/ 4887168 h 5194273"/>
                <a:gd name="connsiteX85" fmla="*/ 2643283 w 5419747"/>
                <a:gd name="connsiteY85" fmla="*/ 4885740 h 5194273"/>
                <a:gd name="connsiteX86" fmla="*/ 2671096 w 5419747"/>
                <a:gd name="connsiteY86" fmla="*/ 4883454 h 5194273"/>
                <a:gd name="connsiteX87" fmla="*/ 2781395 w 5419747"/>
                <a:gd name="connsiteY87" fmla="*/ 4869833 h 5194273"/>
                <a:gd name="connsiteX88" fmla="*/ 3201543 w 5419747"/>
                <a:gd name="connsiteY88" fmla="*/ 4731911 h 5194273"/>
                <a:gd name="connsiteX89" fmla="*/ 3589687 w 5419747"/>
                <a:gd name="connsiteY89" fmla="*/ 4490071 h 5194273"/>
                <a:gd name="connsiteX90" fmla="*/ 3683794 w 5419747"/>
                <a:gd name="connsiteY90" fmla="*/ 4419015 h 5194273"/>
                <a:gd name="connsiteX91" fmla="*/ 3777901 w 5419747"/>
                <a:gd name="connsiteY91" fmla="*/ 4345577 h 5194273"/>
                <a:gd name="connsiteX92" fmla="*/ 3968496 w 5419747"/>
                <a:gd name="connsiteY92" fmla="*/ 4193177 h 5194273"/>
                <a:gd name="connsiteX93" fmla="*/ 4360259 w 5419747"/>
                <a:gd name="connsiteY93" fmla="*/ 3898188 h 5194273"/>
                <a:gd name="connsiteX94" fmla="*/ 4725257 w 5419747"/>
                <a:gd name="connsiteY94" fmla="*/ 3604818 h 5194273"/>
                <a:gd name="connsiteX95" fmla="*/ 5017103 w 5419747"/>
                <a:gd name="connsiteY95" fmla="*/ 3268585 h 5194273"/>
                <a:gd name="connsiteX96" fmla="*/ 5116544 w 5419747"/>
                <a:gd name="connsiteY96" fmla="*/ 3073132 h 5194273"/>
                <a:gd name="connsiteX97" fmla="*/ 5177124 w 5419747"/>
                <a:gd name="connsiteY97" fmla="*/ 2859582 h 5194273"/>
                <a:gd name="connsiteX98" fmla="*/ 5193887 w 5419747"/>
                <a:gd name="connsiteY98" fmla="*/ 2747568 h 5194273"/>
                <a:gd name="connsiteX99" fmla="*/ 5196650 w 5419747"/>
                <a:gd name="connsiteY99" fmla="*/ 2719183 h 5194273"/>
                <a:gd name="connsiteX100" fmla="*/ 5198745 w 5419747"/>
                <a:gd name="connsiteY100" fmla="*/ 2690227 h 5194273"/>
                <a:gd name="connsiteX101" fmla="*/ 5201793 w 5419747"/>
                <a:gd name="connsiteY101" fmla="*/ 2630410 h 5194273"/>
                <a:gd name="connsiteX102" fmla="*/ 5196555 w 5419747"/>
                <a:gd name="connsiteY102" fmla="*/ 2391238 h 5194273"/>
                <a:gd name="connsiteX103" fmla="*/ 5162931 w 5419747"/>
                <a:gd name="connsiteY103" fmla="*/ 2155017 h 5194273"/>
                <a:gd name="connsiteX104" fmla="*/ 5105876 w 5419747"/>
                <a:gd name="connsiteY104" fmla="*/ 1924512 h 5194273"/>
                <a:gd name="connsiteX105" fmla="*/ 4958525 w 5419747"/>
                <a:gd name="connsiteY105" fmla="*/ 1477314 h 5194273"/>
                <a:gd name="connsiteX106" fmla="*/ 4858131 w 5419747"/>
                <a:gd name="connsiteY106" fmla="*/ 1265001 h 5194273"/>
                <a:gd name="connsiteX107" fmla="*/ 4828890 w 5419747"/>
                <a:gd name="connsiteY107" fmla="*/ 1214138 h 5194273"/>
                <a:gd name="connsiteX108" fmla="*/ 4798124 w 5419747"/>
                <a:gd name="connsiteY108" fmla="*/ 1164227 h 5194273"/>
                <a:gd name="connsiteX109" fmla="*/ 4765548 w 5419747"/>
                <a:gd name="connsiteY109" fmla="*/ 1115459 h 5194273"/>
                <a:gd name="connsiteX110" fmla="*/ 4731544 w 5419747"/>
                <a:gd name="connsiteY110" fmla="*/ 1067739 h 5194273"/>
                <a:gd name="connsiteX111" fmla="*/ 4409599 w 5419747"/>
                <a:gd name="connsiteY111" fmla="*/ 731792 h 5194273"/>
                <a:gd name="connsiteX112" fmla="*/ 4022027 w 5419747"/>
                <a:gd name="connsiteY112" fmla="*/ 478617 h 5194273"/>
                <a:gd name="connsiteX113" fmla="*/ 3585877 w 5419747"/>
                <a:gd name="connsiteY113" fmla="*/ 319645 h 5194273"/>
                <a:gd name="connsiteX114" fmla="*/ 3123057 w 5419747"/>
                <a:gd name="connsiteY114" fmla="*/ 253732 h 5194273"/>
                <a:gd name="connsiteX115" fmla="*/ 2654046 w 5419747"/>
                <a:gd name="connsiteY115" fmla="*/ 270496 h 5194273"/>
                <a:gd name="connsiteX116" fmla="*/ 2193703 w 5419747"/>
                <a:gd name="connsiteY116" fmla="*/ 367270 h 5194273"/>
                <a:gd name="connsiteX117" fmla="*/ 1753362 w 5419747"/>
                <a:gd name="connsiteY117" fmla="*/ 535672 h 5194273"/>
                <a:gd name="connsiteX118" fmla="*/ 966502 w 5419747"/>
                <a:gd name="connsiteY118" fmla="*/ 1053070 h 5194273"/>
                <a:gd name="connsiteX119" fmla="*/ 644843 w 5419747"/>
                <a:gd name="connsiteY119" fmla="*/ 1398351 h 5194273"/>
                <a:gd name="connsiteX120" fmla="*/ 390525 w 5419747"/>
                <a:gd name="connsiteY120" fmla="*/ 1794877 h 5194273"/>
                <a:gd name="connsiteX121" fmla="*/ 217932 w 5419747"/>
                <a:gd name="connsiteY121" fmla="*/ 2233218 h 5194273"/>
                <a:gd name="connsiteX122" fmla="*/ 155162 w 5419747"/>
                <a:gd name="connsiteY122" fmla="*/ 2700514 h 519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419747" h="5194273">
                  <a:moveTo>
                    <a:pt x="0" y="2700514"/>
                  </a:moveTo>
                  <a:cubicBezTo>
                    <a:pt x="476" y="2530493"/>
                    <a:pt x="18193" y="2360472"/>
                    <a:pt x="52864" y="2193498"/>
                  </a:cubicBezTo>
                  <a:cubicBezTo>
                    <a:pt x="87440" y="2026620"/>
                    <a:pt x="140399" y="1862981"/>
                    <a:pt x="211741" y="1707723"/>
                  </a:cubicBezTo>
                  <a:cubicBezTo>
                    <a:pt x="355092" y="1397208"/>
                    <a:pt x="562832" y="1119364"/>
                    <a:pt x="807434" y="882763"/>
                  </a:cubicBezTo>
                  <a:cubicBezTo>
                    <a:pt x="930021" y="764463"/>
                    <a:pt x="1062514" y="656544"/>
                    <a:pt x="1202436" y="559580"/>
                  </a:cubicBezTo>
                  <a:cubicBezTo>
                    <a:pt x="1342549" y="462711"/>
                    <a:pt x="1489996" y="376414"/>
                    <a:pt x="1643920" y="302976"/>
                  </a:cubicBezTo>
                  <a:cubicBezTo>
                    <a:pt x="1952149" y="157149"/>
                    <a:pt x="2284000" y="60756"/>
                    <a:pt x="2623947" y="19989"/>
                  </a:cubicBezTo>
                  <a:cubicBezTo>
                    <a:pt x="2793873" y="-109"/>
                    <a:pt x="2966276" y="-4967"/>
                    <a:pt x="3136868" y="5034"/>
                  </a:cubicBezTo>
                  <a:cubicBezTo>
                    <a:pt x="3307747" y="15417"/>
                    <a:pt x="3478530" y="40848"/>
                    <a:pt x="3645408" y="83997"/>
                  </a:cubicBezTo>
                  <a:cubicBezTo>
                    <a:pt x="3812286" y="127050"/>
                    <a:pt x="3975259" y="188010"/>
                    <a:pt x="4129278" y="267258"/>
                  </a:cubicBezTo>
                  <a:cubicBezTo>
                    <a:pt x="4283107" y="346506"/>
                    <a:pt x="4428744" y="443375"/>
                    <a:pt x="4557998" y="558627"/>
                  </a:cubicBezTo>
                  <a:cubicBezTo>
                    <a:pt x="4687348" y="673785"/>
                    <a:pt x="4801076" y="804944"/>
                    <a:pt x="4900803" y="944676"/>
                  </a:cubicBezTo>
                  <a:lnTo>
                    <a:pt x="4937760" y="997444"/>
                  </a:lnTo>
                  <a:lnTo>
                    <a:pt x="4973193" y="1051165"/>
                  </a:lnTo>
                  <a:cubicBezTo>
                    <a:pt x="4984623" y="1069263"/>
                    <a:pt x="4996339" y="1087265"/>
                    <a:pt x="5007578" y="1105458"/>
                  </a:cubicBezTo>
                  <a:lnTo>
                    <a:pt x="5040726" y="1160512"/>
                  </a:lnTo>
                  <a:cubicBezTo>
                    <a:pt x="5084064" y="1234426"/>
                    <a:pt x="5124926" y="1309769"/>
                    <a:pt x="5161788" y="1387017"/>
                  </a:cubicBezTo>
                  <a:cubicBezTo>
                    <a:pt x="5235702" y="1541512"/>
                    <a:pt x="5292661" y="1704104"/>
                    <a:pt x="5327523" y="1870887"/>
                  </a:cubicBezTo>
                  <a:cubicBezTo>
                    <a:pt x="5344859" y="1954326"/>
                    <a:pt x="5356955" y="2038431"/>
                    <a:pt x="5366385" y="2122632"/>
                  </a:cubicBezTo>
                  <a:cubicBezTo>
                    <a:pt x="5376005" y="2206738"/>
                    <a:pt x="5383720" y="2290749"/>
                    <a:pt x="5391626" y="2374569"/>
                  </a:cubicBezTo>
                  <a:cubicBezTo>
                    <a:pt x="5399152" y="2458484"/>
                    <a:pt x="5405819" y="2542399"/>
                    <a:pt x="5411724" y="2626505"/>
                  </a:cubicBezTo>
                  <a:lnTo>
                    <a:pt x="5415820" y="2689656"/>
                  </a:lnTo>
                  <a:cubicBezTo>
                    <a:pt x="5416582" y="2700038"/>
                    <a:pt x="5417058" y="2711182"/>
                    <a:pt x="5417630" y="2722136"/>
                  </a:cubicBezTo>
                  <a:cubicBezTo>
                    <a:pt x="5418202" y="2733090"/>
                    <a:pt x="5418773" y="2744139"/>
                    <a:pt x="5418963" y="2755188"/>
                  </a:cubicBezTo>
                  <a:cubicBezTo>
                    <a:pt x="5420392" y="2799289"/>
                    <a:pt x="5419916" y="2843770"/>
                    <a:pt x="5417153" y="2888347"/>
                  </a:cubicBezTo>
                  <a:cubicBezTo>
                    <a:pt x="5406867" y="3066750"/>
                    <a:pt x="5358956" y="3246487"/>
                    <a:pt x="5281517" y="3411365"/>
                  </a:cubicBezTo>
                  <a:cubicBezTo>
                    <a:pt x="5204270" y="3576719"/>
                    <a:pt x="5097780" y="3725118"/>
                    <a:pt x="4980052" y="3855516"/>
                  </a:cubicBezTo>
                  <a:cubicBezTo>
                    <a:pt x="4921186" y="3920952"/>
                    <a:pt x="4859369" y="3982293"/>
                    <a:pt x="4796314" y="4040682"/>
                  </a:cubicBezTo>
                  <a:cubicBezTo>
                    <a:pt x="4733258" y="4099070"/>
                    <a:pt x="4669346" y="4155267"/>
                    <a:pt x="4604766" y="4208989"/>
                  </a:cubicBezTo>
                  <a:cubicBezTo>
                    <a:pt x="4475893" y="4316907"/>
                    <a:pt x="4344162" y="4415300"/>
                    <a:pt x="4215670" y="4512265"/>
                  </a:cubicBezTo>
                  <a:lnTo>
                    <a:pt x="4117753" y="4586274"/>
                  </a:lnTo>
                  <a:cubicBezTo>
                    <a:pt x="4084606" y="4611134"/>
                    <a:pt x="4051173" y="4636185"/>
                    <a:pt x="4017169" y="4660759"/>
                  </a:cubicBezTo>
                  <a:cubicBezTo>
                    <a:pt x="3983260" y="4685429"/>
                    <a:pt x="3948970" y="4710003"/>
                    <a:pt x="3914108" y="4734292"/>
                  </a:cubicBezTo>
                  <a:cubicBezTo>
                    <a:pt x="3879152" y="4758390"/>
                    <a:pt x="3843909" y="4782298"/>
                    <a:pt x="3807809" y="4805730"/>
                  </a:cubicBezTo>
                  <a:cubicBezTo>
                    <a:pt x="3735991" y="4852688"/>
                    <a:pt x="3661886" y="4898218"/>
                    <a:pt x="3584639" y="4939842"/>
                  </a:cubicBezTo>
                  <a:cubicBezTo>
                    <a:pt x="3507486" y="4981656"/>
                    <a:pt x="3427666" y="5020518"/>
                    <a:pt x="3344609" y="5053856"/>
                  </a:cubicBezTo>
                  <a:cubicBezTo>
                    <a:pt x="3179255" y="5121484"/>
                    <a:pt x="3001613" y="5167108"/>
                    <a:pt x="2822258" y="5185015"/>
                  </a:cubicBezTo>
                  <a:cubicBezTo>
                    <a:pt x="2777395" y="5189302"/>
                    <a:pt x="2732532" y="5192540"/>
                    <a:pt x="2687765" y="5193493"/>
                  </a:cubicBezTo>
                  <a:lnTo>
                    <a:pt x="2654141" y="5194254"/>
                  </a:lnTo>
                  <a:cubicBezTo>
                    <a:pt x="2642997" y="5194350"/>
                    <a:pt x="2631758" y="5194064"/>
                    <a:pt x="2620613" y="5194064"/>
                  </a:cubicBezTo>
                  <a:lnTo>
                    <a:pt x="2587181" y="5193683"/>
                  </a:lnTo>
                  <a:lnTo>
                    <a:pt x="2554700" y="5192445"/>
                  </a:lnTo>
                  <a:cubicBezTo>
                    <a:pt x="2468213" y="5189683"/>
                    <a:pt x="2381536" y="5182824"/>
                    <a:pt x="2295239" y="5171776"/>
                  </a:cubicBezTo>
                  <a:cubicBezTo>
                    <a:pt x="2208848" y="5161298"/>
                    <a:pt x="2122646" y="5146249"/>
                    <a:pt x="2037398" y="5126246"/>
                  </a:cubicBezTo>
                  <a:cubicBezTo>
                    <a:pt x="1952244" y="5106053"/>
                    <a:pt x="1867757" y="5082146"/>
                    <a:pt x="1784128" y="5054904"/>
                  </a:cubicBezTo>
                  <a:cubicBezTo>
                    <a:pt x="1617155" y="4999945"/>
                    <a:pt x="1452086" y="4931555"/>
                    <a:pt x="1299305" y="4840401"/>
                  </a:cubicBezTo>
                  <a:cubicBezTo>
                    <a:pt x="1146429" y="4749437"/>
                    <a:pt x="1009936" y="4634089"/>
                    <a:pt x="890683" y="4506454"/>
                  </a:cubicBezTo>
                  <a:cubicBezTo>
                    <a:pt x="830771" y="4442732"/>
                    <a:pt x="776288" y="4374914"/>
                    <a:pt x="725043" y="4305477"/>
                  </a:cubicBezTo>
                  <a:cubicBezTo>
                    <a:pt x="674084" y="4235754"/>
                    <a:pt x="625602" y="4164983"/>
                    <a:pt x="580358" y="4092688"/>
                  </a:cubicBezTo>
                  <a:cubicBezTo>
                    <a:pt x="568738" y="4074781"/>
                    <a:pt x="557784" y="4056589"/>
                    <a:pt x="546545" y="4038491"/>
                  </a:cubicBezTo>
                  <a:lnTo>
                    <a:pt x="514255" y="3985913"/>
                  </a:lnTo>
                  <a:cubicBezTo>
                    <a:pt x="493586" y="3951909"/>
                    <a:pt x="472154" y="3918190"/>
                    <a:pt x="450533" y="3883995"/>
                  </a:cubicBezTo>
                  <a:lnTo>
                    <a:pt x="318516" y="3675779"/>
                  </a:lnTo>
                  <a:cubicBezTo>
                    <a:pt x="274225" y="3604818"/>
                    <a:pt x="230505" y="3531761"/>
                    <a:pt x="189643" y="3455656"/>
                  </a:cubicBezTo>
                  <a:cubicBezTo>
                    <a:pt x="169259" y="3417556"/>
                    <a:pt x="149543" y="3378789"/>
                    <a:pt x="131540" y="3338975"/>
                  </a:cubicBezTo>
                  <a:cubicBezTo>
                    <a:pt x="113633" y="3299065"/>
                    <a:pt x="96965" y="3258393"/>
                    <a:pt x="82201" y="3216864"/>
                  </a:cubicBezTo>
                  <a:cubicBezTo>
                    <a:pt x="67723" y="3175240"/>
                    <a:pt x="54864" y="3133044"/>
                    <a:pt x="44387" y="3090182"/>
                  </a:cubicBezTo>
                  <a:cubicBezTo>
                    <a:pt x="39434" y="3068751"/>
                    <a:pt x="34385" y="3047224"/>
                    <a:pt x="30289" y="3025602"/>
                  </a:cubicBezTo>
                  <a:lnTo>
                    <a:pt x="24098" y="2993217"/>
                  </a:lnTo>
                  <a:lnTo>
                    <a:pt x="18955" y="2960737"/>
                  </a:lnTo>
                  <a:cubicBezTo>
                    <a:pt x="5620" y="2874060"/>
                    <a:pt x="0" y="2786906"/>
                    <a:pt x="0" y="2700514"/>
                  </a:cubicBezTo>
                  <a:close/>
                  <a:moveTo>
                    <a:pt x="155162" y="2700514"/>
                  </a:moveTo>
                  <a:cubicBezTo>
                    <a:pt x="156019" y="2778048"/>
                    <a:pt x="163640" y="2855010"/>
                    <a:pt x="181642" y="2929305"/>
                  </a:cubicBezTo>
                  <a:cubicBezTo>
                    <a:pt x="199358" y="3003695"/>
                    <a:pt x="226886" y="3074847"/>
                    <a:pt x="259842" y="3143331"/>
                  </a:cubicBezTo>
                  <a:cubicBezTo>
                    <a:pt x="276511" y="3177526"/>
                    <a:pt x="294989" y="3211054"/>
                    <a:pt x="314420" y="3244106"/>
                  </a:cubicBezTo>
                  <a:cubicBezTo>
                    <a:pt x="334137" y="3277063"/>
                    <a:pt x="355187" y="3309543"/>
                    <a:pt x="377095" y="3341642"/>
                  </a:cubicBezTo>
                  <a:cubicBezTo>
                    <a:pt x="421481" y="3405650"/>
                    <a:pt x="470821" y="3467753"/>
                    <a:pt x="521875" y="3530142"/>
                  </a:cubicBezTo>
                  <a:cubicBezTo>
                    <a:pt x="572929" y="3592626"/>
                    <a:pt x="626269" y="3655110"/>
                    <a:pt x="678561" y="3720070"/>
                  </a:cubicBezTo>
                  <a:cubicBezTo>
                    <a:pt x="704755" y="3752455"/>
                    <a:pt x="730663" y="3785602"/>
                    <a:pt x="756476" y="3819225"/>
                  </a:cubicBezTo>
                  <a:lnTo>
                    <a:pt x="793909" y="3867898"/>
                  </a:lnTo>
                  <a:cubicBezTo>
                    <a:pt x="806196" y="3883424"/>
                    <a:pt x="817912" y="3899331"/>
                    <a:pt x="830580" y="3914475"/>
                  </a:cubicBezTo>
                  <a:cubicBezTo>
                    <a:pt x="929450" y="4037729"/>
                    <a:pt x="1036701" y="4151172"/>
                    <a:pt x="1145667" y="4258709"/>
                  </a:cubicBezTo>
                  <a:cubicBezTo>
                    <a:pt x="1200436" y="4312240"/>
                    <a:pt x="1256157" y="4363960"/>
                    <a:pt x="1313212" y="4413585"/>
                  </a:cubicBezTo>
                  <a:cubicBezTo>
                    <a:pt x="1370267" y="4463211"/>
                    <a:pt x="1428369" y="4511217"/>
                    <a:pt x="1488662" y="4556365"/>
                  </a:cubicBezTo>
                  <a:cubicBezTo>
                    <a:pt x="1608773" y="4646853"/>
                    <a:pt x="1738313" y="4727720"/>
                    <a:pt x="1880616" y="4782203"/>
                  </a:cubicBezTo>
                  <a:cubicBezTo>
                    <a:pt x="1951577" y="4809445"/>
                    <a:pt x="2025110" y="4830304"/>
                    <a:pt x="2099882" y="4846020"/>
                  </a:cubicBezTo>
                  <a:cubicBezTo>
                    <a:pt x="2118646" y="4849735"/>
                    <a:pt x="2137220" y="4854022"/>
                    <a:pt x="2156079" y="4857260"/>
                  </a:cubicBezTo>
                  <a:lnTo>
                    <a:pt x="2212753" y="4866690"/>
                  </a:lnTo>
                  <a:cubicBezTo>
                    <a:pt x="2250758" y="4871738"/>
                    <a:pt x="2288762" y="4877072"/>
                    <a:pt x="2327148" y="4880215"/>
                  </a:cubicBezTo>
                  <a:cubicBezTo>
                    <a:pt x="2346293" y="4882025"/>
                    <a:pt x="2365439" y="4883740"/>
                    <a:pt x="2384679" y="4884597"/>
                  </a:cubicBezTo>
                  <a:cubicBezTo>
                    <a:pt x="2403920" y="4885549"/>
                    <a:pt x="2423065" y="4887073"/>
                    <a:pt x="2442401" y="4887645"/>
                  </a:cubicBezTo>
                  <a:lnTo>
                    <a:pt x="2500313" y="4888978"/>
                  </a:lnTo>
                  <a:cubicBezTo>
                    <a:pt x="2519553" y="4889454"/>
                    <a:pt x="2538984" y="4888788"/>
                    <a:pt x="2558320" y="4888693"/>
                  </a:cubicBezTo>
                  <a:lnTo>
                    <a:pt x="2587371" y="4888407"/>
                  </a:lnTo>
                  <a:cubicBezTo>
                    <a:pt x="2596801" y="4888121"/>
                    <a:pt x="2606040" y="4887549"/>
                    <a:pt x="2615374" y="4887168"/>
                  </a:cubicBezTo>
                  <a:cubicBezTo>
                    <a:pt x="2624709" y="4886692"/>
                    <a:pt x="2634044" y="4886406"/>
                    <a:pt x="2643283" y="4885740"/>
                  </a:cubicBezTo>
                  <a:lnTo>
                    <a:pt x="2671096" y="4883454"/>
                  </a:lnTo>
                  <a:cubicBezTo>
                    <a:pt x="2708148" y="4880501"/>
                    <a:pt x="2744915" y="4875548"/>
                    <a:pt x="2781395" y="4869833"/>
                  </a:cubicBezTo>
                  <a:cubicBezTo>
                    <a:pt x="2927414" y="4845640"/>
                    <a:pt x="3067812" y="4798300"/>
                    <a:pt x="3201543" y="4731911"/>
                  </a:cubicBezTo>
                  <a:cubicBezTo>
                    <a:pt x="3335750" y="4666284"/>
                    <a:pt x="3463481" y="4582273"/>
                    <a:pt x="3589687" y="4490071"/>
                  </a:cubicBezTo>
                  <a:cubicBezTo>
                    <a:pt x="3621215" y="4467116"/>
                    <a:pt x="3652552" y="4443208"/>
                    <a:pt x="3683794" y="4419015"/>
                  </a:cubicBezTo>
                  <a:cubicBezTo>
                    <a:pt x="3715226" y="4394917"/>
                    <a:pt x="3746564" y="4370437"/>
                    <a:pt x="3777901" y="4345577"/>
                  </a:cubicBezTo>
                  <a:lnTo>
                    <a:pt x="3968496" y="4193177"/>
                  </a:lnTo>
                  <a:cubicBezTo>
                    <a:pt x="4099274" y="4089450"/>
                    <a:pt x="4231291" y="3992866"/>
                    <a:pt x="4360259" y="3898188"/>
                  </a:cubicBezTo>
                  <a:cubicBezTo>
                    <a:pt x="4489133" y="3803509"/>
                    <a:pt x="4613148" y="3707878"/>
                    <a:pt x="4725257" y="3604818"/>
                  </a:cubicBezTo>
                  <a:cubicBezTo>
                    <a:pt x="4837367" y="3501948"/>
                    <a:pt x="4938617" y="3392315"/>
                    <a:pt x="5017103" y="3268585"/>
                  </a:cubicBezTo>
                  <a:cubicBezTo>
                    <a:pt x="5056346" y="3206768"/>
                    <a:pt x="5089874" y="3141617"/>
                    <a:pt x="5116544" y="3073132"/>
                  </a:cubicBezTo>
                  <a:cubicBezTo>
                    <a:pt x="5143405" y="3004743"/>
                    <a:pt x="5162741" y="2933115"/>
                    <a:pt x="5177124" y="2859582"/>
                  </a:cubicBezTo>
                  <a:cubicBezTo>
                    <a:pt x="5184268" y="2822815"/>
                    <a:pt x="5189982" y="2785382"/>
                    <a:pt x="5193887" y="2747568"/>
                  </a:cubicBezTo>
                  <a:cubicBezTo>
                    <a:pt x="5195030" y="2738138"/>
                    <a:pt x="5195792" y="2728613"/>
                    <a:pt x="5196650" y="2719183"/>
                  </a:cubicBezTo>
                  <a:cubicBezTo>
                    <a:pt x="5197411" y="2709658"/>
                    <a:pt x="5198364" y="2700324"/>
                    <a:pt x="5198745" y="2690227"/>
                  </a:cubicBezTo>
                  <a:lnTo>
                    <a:pt x="5201793" y="2630410"/>
                  </a:lnTo>
                  <a:cubicBezTo>
                    <a:pt x="5204555" y="2550591"/>
                    <a:pt x="5202841" y="2470676"/>
                    <a:pt x="5196555" y="2391238"/>
                  </a:cubicBezTo>
                  <a:cubicBezTo>
                    <a:pt x="5190458" y="2311704"/>
                    <a:pt x="5178743" y="2232837"/>
                    <a:pt x="5162931" y="2155017"/>
                  </a:cubicBezTo>
                  <a:cubicBezTo>
                    <a:pt x="5146929" y="2077198"/>
                    <a:pt x="5126927" y="2000427"/>
                    <a:pt x="5105876" y="1924512"/>
                  </a:cubicBezTo>
                  <a:cubicBezTo>
                    <a:pt x="5063871" y="1772589"/>
                    <a:pt x="5017485" y="1622665"/>
                    <a:pt x="4958525" y="1477314"/>
                  </a:cubicBezTo>
                  <a:cubicBezTo>
                    <a:pt x="4928997" y="1404733"/>
                    <a:pt x="4896041" y="1333486"/>
                    <a:pt x="4858131" y="1265001"/>
                  </a:cubicBezTo>
                  <a:cubicBezTo>
                    <a:pt x="4848892" y="1247761"/>
                    <a:pt x="4838700" y="1230997"/>
                    <a:pt x="4828890" y="1214138"/>
                  </a:cubicBezTo>
                  <a:cubicBezTo>
                    <a:pt x="4818793" y="1197374"/>
                    <a:pt x="4808315" y="1180896"/>
                    <a:pt x="4798124" y="1164227"/>
                  </a:cubicBezTo>
                  <a:lnTo>
                    <a:pt x="4765548" y="1115459"/>
                  </a:lnTo>
                  <a:lnTo>
                    <a:pt x="4731544" y="1067739"/>
                  </a:lnTo>
                  <a:cubicBezTo>
                    <a:pt x="4638485" y="942294"/>
                    <a:pt x="4529233" y="830090"/>
                    <a:pt x="4409599" y="731792"/>
                  </a:cubicBezTo>
                  <a:cubicBezTo>
                    <a:pt x="4290251" y="633208"/>
                    <a:pt x="4160615" y="547483"/>
                    <a:pt x="4022027" y="478617"/>
                  </a:cubicBezTo>
                  <a:cubicBezTo>
                    <a:pt x="3883533" y="409561"/>
                    <a:pt x="3736943" y="356602"/>
                    <a:pt x="3585877" y="319645"/>
                  </a:cubicBezTo>
                  <a:cubicBezTo>
                    <a:pt x="3434810" y="282593"/>
                    <a:pt x="3279553" y="261257"/>
                    <a:pt x="3123057" y="253732"/>
                  </a:cubicBezTo>
                  <a:cubicBezTo>
                    <a:pt x="2966276" y="245826"/>
                    <a:pt x="2809685" y="251065"/>
                    <a:pt x="2654046" y="270496"/>
                  </a:cubicBezTo>
                  <a:cubicBezTo>
                    <a:pt x="2498503" y="290022"/>
                    <a:pt x="2344388" y="322693"/>
                    <a:pt x="2193703" y="367270"/>
                  </a:cubicBezTo>
                  <a:cubicBezTo>
                    <a:pt x="2042922" y="411657"/>
                    <a:pt x="1895856" y="469092"/>
                    <a:pt x="1753362" y="535672"/>
                  </a:cubicBezTo>
                  <a:cubicBezTo>
                    <a:pt x="1467517" y="667403"/>
                    <a:pt x="1200626" y="842091"/>
                    <a:pt x="966502" y="1053070"/>
                  </a:cubicBezTo>
                  <a:cubicBezTo>
                    <a:pt x="849821" y="1158893"/>
                    <a:pt x="741712" y="1274336"/>
                    <a:pt x="644843" y="1398351"/>
                  </a:cubicBezTo>
                  <a:cubicBezTo>
                    <a:pt x="547783" y="1522176"/>
                    <a:pt x="462153" y="1654955"/>
                    <a:pt x="390525" y="1794877"/>
                  </a:cubicBezTo>
                  <a:cubicBezTo>
                    <a:pt x="318897" y="1934704"/>
                    <a:pt x="259271" y="2081103"/>
                    <a:pt x="217932" y="2233218"/>
                  </a:cubicBezTo>
                  <a:cubicBezTo>
                    <a:pt x="176594" y="2384951"/>
                    <a:pt x="155067" y="2542685"/>
                    <a:pt x="155162" y="270051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EBD7950-2F60-42E5-B00A-DB0131FA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4685" y="2598821"/>
              <a:ext cx="3339065" cy="3401889"/>
            </a:xfrm>
            <a:custGeom>
              <a:avLst/>
              <a:gdLst>
                <a:gd name="connsiteX0" fmla="*/ 2733675 w 5467350"/>
                <a:gd name="connsiteY0" fmla="*/ 0 h 5467350"/>
                <a:gd name="connsiteX1" fmla="*/ 0 w 5467350"/>
                <a:gd name="connsiteY1" fmla="*/ 2733675 h 5467350"/>
                <a:gd name="connsiteX2" fmla="*/ 2733675 w 5467350"/>
                <a:gd name="connsiteY2" fmla="*/ 5467350 h 5467350"/>
                <a:gd name="connsiteX3" fmla="*/ 5467350 w 5467350"/>
                <a:gd name="connsiteY3" fmla="*/ 2733675 h 5467350"/>
                <a:gd name="connsiteX4" fmla="*/ 2733675 w 5467350"/>
                <a:gd name="connsiteY4" fmla="*/ 0 h 5467350"/>
                <a:gd name="connsiteX5" fmla="*/ 4922615 w 5467350"/>
                <a:gd name="connsiteY5" fmla="*/ 1317212 h 5467350"/>
                <a:gd name="connsiteX6" fmla="*/ 4979765 w 5467350"/>
                <a:gd name="connsiteY6" fmla="*/ 1430941 h 5467350"/>
                <a:gd name="connsiteX7" fmla="*/ 5031105 w 5467350"/>
                <a:gd name="connsiteY7" fmla="*/ 1547146 h 5467350"/>
                <a:gd name="connsiteX8" fmla="*/ 5185029 w 5467350"/>
                <a:gd name="connsiteY8" fmla="*/ 2031873 h 5467350"/>
                <a:gd name="connsiteX9" fmla="*/ 5261610 w 5467350"/>
                <a:gd name="connsiteY9" fmla="*/ 2535079 h 5467350"/>
                <a:gd name="connsiteX10" fmla="*/ 5274183 w 5467350"/>
                <a:gd name="connsiteY10" fmla="*/ 2789206 h 5467350"/>
                <a:gd name="connsiteX11" fmla="*/ 5274755 w 5467350"/>
                <a:gd name="connsiteY11" fmla="*/ 2834831 h 5467350"/>
                <a:gd name="connsiteX12" fmla="*/ 5274850 w 5467350"/>
                <a:gd name="connsiteY12" fmla="*/ 2853023 h 5467350"/>
                <a:gd name="connsiteX13" fmla="*/ 5274564 w 5467350"/>
                <a:gd name="connsiteY13" fmla="*/ 2910554 h 5467350"/>
                <a:gd name="connsiteX14" fmla="*/ 5274469 w 5467350"/>
                <a:gd name="connsiteY14" fmla="*/ 2915222 h 5467350"/>
                <a:gd name="connsiteX15" fmla="*/ 5267325 w 5467350"/>
                <a:gd name="connsiteY15" fmla="*/ 3035713 h 5467350"/>
                <a:gd name="connsiteX16" fmla="*/ 5141119 w 5467350"/>
                <a:gd name="connsiteY16" fmla="*/ 3487674 h 5467350"/>
                <a:gd name="connsiteX17" fmla="*/ 5020342 w 5467350"/>
                <a:gd name="connsiteY17" fmla="*/ 3689509 h 5467350"/>
                <a:gd name="connsiteX18" fmla="*/ 4867656 w 5467350"/>
                <a:gd name="connsiteY18" fmla="*/ 3874865 h 5467350"/>
                <a:gd name="connsiteX19" fmla="*/ 4498467 w 5467350"/>
                <a:gd name="connsiteY19" fmla="*/ 4210907 h 5467350"/>
                <a:gd name="connsiteX20" fmla="*/ 4260723 w 5467350"/>
                <a:gd name="connsiteY20" fmla="*/ 4398359 h 5467350"/>
                <a:gd name="connsiteX21" fmla="*/ 4088130 w 5467350"/>
                <a:gd name="connsiteY21" fmla="*/ 4533519 h 5467350"/>
                <a:gd name="connsiteX22" fmla="*/ 3985736 w 5467350"/>
                <a:gd name="connsiteY22" fmla="*/ 4615434 h 5467350"/>
                <a:gd name="connsiteX23" fmla="*/ 3885343 w 5467350"/>
                <a:gd name="connsiteY23" fmla="*/ 4693730 h 5467350"/>
                <a:gd name="connsiteX24" fmla="*/ 3681984 w 5467350"/>
                <a:gd name="connsiteY24" fmla="*/ 4841463 h 5467350"/>
                <a:gd name="connsiteX25" fmla="*/ 3473958 w 5467350"/>
                <a:gd name="connsiteY25" fmla="*/ 4971383 h 5467350"/>
                <a:gd name="connsiteX26" fmla="*/ 3259550 w 5467350"/>
                <a:gd name="connsiteY26" fmla="*/ 5077683 h 5467350"/>
                <a:gd name="connsiteX27" fmla="*/ 2808065 w 5467350"/>
                <a:gd name="connsiteY27" fmla="*/ 5199698 h 5467350"/>
                <a:gd name="connsiteX28" fmla="*/ 2691289 w 5467350"/>
                <a:gd name="connsiteY28" fmla="*/ 5209889 h 5467350"/>
                <a:gd name="connsiteX29" fmla="*/ 2661476 w 5467350"/>
                <a:gd name="connsiteY29" fmla="*/ 5211414 h 5467350"/>
                <a:gd name="connsiteX30" fmla="*/ 2631853 w 5467350"/>
                <a:gd name="connsiteY30" fmla="*/ 5212176 h 5467350"/>
                <a:gd name="connsiteX31" fmla="*/ 2631567 w 5467350"/>
                <a:gd name="connsiteY31" fmla="*/ 5212176 h 5467350"/>
                <a:gd name="connsiteX32" fmla="*/ 2631281 w 5467350"/>
                <a:gd name="connsiteY32" fmla="*/ 5212176 h 5467350"/>
                <a:gd name="connsiteX33" fmla="*/ 2599754 w 5467350"/>
                <a:gd name="connsiteY33" fmla="*/ 5212652 h 5467350"/>
                <a:gd name="connsiteX34" fmla="*/ 2583561 w 5467350"/>
                <a:gd name="connsiteY34" fmla="*/ 5212556 h 5467350"/>
                <a:gd name="connsiteX35" fmla="*/ 2571274 w 5467350"/>
                <a:gd name="connsiteY35" fmla="*/ 5212556 h 5467350"/>
                <a:gd name="connsiteX36" fmla="*/ 2326577 w 5467350"/>
                <a:gd name="connsiteY36" fmla="*/ 5201889 h 5467350"/>
                <a:gd name="connsiteX37" fmla="*/ 2208371 w 5467350"/>
                <a:gd name="connsiteY37" fmla="*/ 5188458 h 5467350"/>
                <a:gd name="connsiteX38" fmla="*/ 2090642 w 5467350"/>
                <a:gd name="connsiteY38" fmla="*/ 5168646 h 5467350"/>
                <a:gd name="connsiteX39" fmla="*/ 1858613 w 5467350"/>
                <a:gd name="connsiteY39" fmla="*/ 5108544 h 5467350"/>
                <a:gd name="connsiteX40" fmla="*/ 1636395 w 5467350"/>
                <a:gd name="connsiteY40" fmla="*/ 5021676 h 5467350"/>
                <a:gd name="connsiteX41" fmla="*/ 1636205 w 5467350"/>
                <a:gd name="connsiteY41" fmla="*/ 5021580 h 5467350"/>
                <a:gd name="connsiteX42" fmla="*/ 1636014 w 5467350"/>
                <a:gd name="connsiteY42" fmla="*/ 5021485 h 5467350"/>
                <a:gd name="connsiteX43" fmla="*/ 1425512 w 5467350"/>
                <a:gd name="connsiteY43" fmla="*/ 4906518 h 5467350"/>
                <a:gd name="connsiteX44" fmla="*/ 1043273 w 5467350"/>
                <a:gd name="connsiteY44" fmla="*/ 4599528 h 5467350"/>
                <a:gd name="connsiteX45" fmla="*/ 872395 w 5467350"/>
                <a:gd name="connsiteY45" fmla="*/ 4414933 h 5467350"/>
                <a:gd name="connsiteX46" fmla="*/ 797909 w 5467350"/>
                <a:gd name="connsiteY46" fmla="*/ 4324636 h 5467350"/>
                <a:gd name="connsiteX47" fmla="*/ 791623 w 5467350"/>
                <a:gd name="connsiteY47" fmla="*/ 4316825 h 5467350"/>
                <a:gd name="connsiteX48" fmla="*/ 779145 w 5467350"/>
                <a:gd name="connsiteY48" fmla="*/ 4300728 h 5467350"/>
                <a:gd name="connsiteX49" fmla="*/ 714470 w 5467350"/>
                <a:gd name="connsiteY49" fmla="*/ 4215480 h 5467350"/>
                <a:gd name="connsiteX50" fmla="*/ 714280 w 5467350"/>
                <a:gd name="connsiteY50" fmla="*/ 4215289 h 5467350"/>
                <a:gd name="connsiteX51" fmla="*/ 714089 w 5467350"/>
                <a:gd name="connsiteY51" fmla="*/ 4215098 h 5467350"/>
                <a:gd name="connsiteX52" fmla="*/ 677132 w 5467350"/>
                <a:gd name="connsiteY52" fmla="*/ 4164806 h 5467350"/>
                <a:gd name="connsiteX53" fmla="*/ 635889 w 5467350"/>
                <a:gd name="connsiteY53" fmla="*/ 4108799 h 5467350"/>
                <a:gd name="connsiteX54" fmla="*/ 555212 w 5467350"/>
                <a:gd name="connsiteY54" fmla="*/ 4003358 h 5467350"/>
                <a:gd name="connsiteX55" fmla="*/ 491395 w 5467350"/>
                <a:gd name="connsiteY55" fmla="*/ 3921538 h 5467350"/>
                <a:gd name="connsiteX56" fmla="*/ 394907 w 5467350"/>
                <a:gd name="connsiteY56" fmla="*/ 3796760 h 5467350"/>
                <a:gd name="connsiteX57" fmla="*/ 318421 w 5467350"/>
                <a:gd name="connsiteY57" fmla="*/ 3692938 h 5467350"/>
                <a:gd name="connsiteX58" fmla="*/ 247650 w 5467350"/>
                <a:gd name="connsiteY58" fmla="*/ 3587115 h 5467350"/>
                <a:gd name="connsiteX59" fmla="*/ 183833 w 5467350"/>
                <a:gd name="connsiteY59" fmla="*/ 3478054 h 5467350"/>
                <a:gd name="connsiteX60" fmla="*/ 183642 w 5467350"/>
                <a:gd name="connsiteY60" fmla="*/ 3477673 h 5467350"/>
                <a:gd name="connsiteX61" fmla="*/ 183452 w 5467350"/>
                <a:gd name="connsiteY61" fmla="*/ 3477292 h 5467350"/>
                <a:gd name="connsiteX62" fmla="*/ 161925 w 5467350"/>
                <a:gd name="connsiteY62" fmla="*/ 3435572 h 5467350"/>
                <a:gd name="connsiteX63" fmla="*/ 155067 w 5467350"/>
                <a:gd name="connsiteY63" fmla="*/ 3421761 h 5467350"/>
                <a:gd name="connsiteX64" fmla="*/ 147542 w 5467350"/>
                <a:gd name="connsiteY64" fmla="*/ 3405378 h 5467350"/>
                <a:gd name="connsiteX65" fmla="*/ 129540 w 5467350"/>
                <a:gd name="connsiteY65" fmla="*/ 3364992 h 5467350"/>
                <a:gd name="connsiteX66" fmla="*/ 129350 w 5467350"/>
                <a:gd name="connsiteY66" fmla="*/ 3364611 h 5467350"/>
                <a:gd name="connsiteX67" fmla="*/ 129159 w 5467350"/>
                <a:gd name="connsiteY67" fmla="*/ 3364230 h 5467350"/>
                <a:gd name="connsiteX68" fmla="*/ 54769 w 5467350"/>
                <a:gd name="connsiteY68" fmla="*/ 3125343 h 5467350"/>
                <a:gd name="connsiteX69" fmla="*/ 30385 w 5467350"/>
                <a:gd name="connsiteY69" fmla="*/ 2875407 h 5467350"/>
                <a:gd name="connsiteX70" fmla="*/ 89059 w 5467350"/>
                <a:gd name="connsiteY70" fmla="*/ 2368487 h 5467350"/>
                <a:gd name="connsiteX71" fmla="*/ 161544 w 5467350"/>
                <a:gd name="connsiteY71" fmla="*/ 2123885 h 5467350"/>
                <a:gd name="connsiteX72" fmla="*/ 161735 w 5467350"/>
                <a:gd name="connsiteY72" fmla="*/ 2123504 h 5467350"/>
                <a:gd name="connsiteX73" fmla="*/ 161830 w 5467350"/>
                <a:gd name="connsiteY73" fmla="*/ 2123123 h 5467350"/>
                <a:gd name="connsiteX74" fmla="*/ 175736 w 5467350"/>
                <a:gd name="connsiteY74" fmla="*/ 2085499 h 5467350"/>
                <a:gd name="connsiteX75" fmla="*/ 184118 w 5467350"/>
                <a:gd name="connsiteY75" fmla="*/ 2063496 h 5467350"/>
                <a:gd name="connsiteX76" fmla="*/ 205835 w 5467350"/>
                <a:gd name="connsiteY76" fmla="*/ 2009299 h 5467350"/>
                <a:gd name="connsiteX77" fmla="*/ 207740 w 5467350"/>
                <a:gd name="connsiteY77" fmla="*/ 2004727 h 5467350"/>
                <a:gd name="connsiteX78" fmla="*/ 220123 w 5467350"/>
                <a:gd name="connsiteY78" fmla="*/ 1975580 h 5467350"/>
                <a:gd name="connsiteX79" fmla="*/ 233267 w 5467350"/>
                <a:gd name="connsiteY79" fmla="*/ 1946529 h 5467350"/>
                <a:gd name="connsiteX80" fmla="*/ 260033 w 5467350"/>
                <a:gd name="connsiteY80" fmla="*/ 1889189 h 5467350"/>
                <a:gd name="connsiteX81" fmla="*/ 260128 w 5467350"/>
                <a:gd name="connsiteY81" fmla="*/ 1888903 h 5467350"/>
                <a:gd name="connsiteX82" fmla="*/ 260223 w 5467350"/>
                <a:gd name="connsiteY82" fmla="*/ 1888617 h 5467350"/>
                <a:gd name="connsiteX83" fmla="*/ 382238 w 5467350"/>
                <a:gd name="connsiteY83" fmla="*/ 1665446 h 5467350"/>
                <a:gd name="connsiteX84" fmla="*/ 525590 w 5467350"/>
                <a:gd name="connsiteY84" fmla="*/ 1456373 h 5467350"/>
                <a:gd name="connsiteX85" fmla="*/ 862394 w 5467350"/>
                <a:gd name="connsiteY85" fmla="*/ 1080611 h 5467350"/>
                <a:gd name="connsiteX86" fmla="*/ 1051465 w 5467350"/>
                <a:gd name="connsiteY86" fmla="*/ 914686 h 5467350"/>
                <a:gd name="connsiteX87" fmla="*/ 1100042 w 5467350"/>
                <a:gd name="connsiteY87" fmla="*/ 875919 h 5467350"/>
                <a:gd name="connsiteX88" fmla="*/ 1108424 w 5467350"/>
                <a:gd name="connsiteY88" fmla="*/ 869347 h 5467350"/>
                <a:gd name="connsiteX89" fmla="*/ 1149858 w 5467350"/>
                <a:gd name="connsiteY89" fmla="*/ 837629 h 5467350"/>
                <a:gd name="connsiteX90" fmla="*/ 1150049 w 5467350"/>
                <a:gd name="connsiteY90" fmla="*/ 837438 h 5467350"/>
                <a:gd name="connsiteX91" fmla="*/ 1150239 w 5467350"/>
                <a:gd name="connsiteY91" fmla="*/ 837248 h 5467350"/>
                <a:gd name="connsiteX92" fmla="*/ 1251204 w 5467350"/>
                <a:gd name="connsiteY92" fmla="*/ 763429 h 5467350"/>
                <a:gd name="connsiteX93" fmla="*/ 1678305 w 5467350"/>
                <a:gd name="connsiteY93" fmla="*/ 507016 h 5467350"/>
                <a:gd name="connsiteX94" fmla="*/ 1903476 w 5467350"/>
                <a:gd name="connsiteY94" fmla="*/ 402622 h 5467350"/>
                <a:gd name="connsiteX95" fmla="*/ 2135410 w 5467350"/>
                <a:gd name="connsiteY95" fmla="*/ 316325 h 5467350"/>
                <a:gd name="connsiteX96" fmla="*/ 2373059 w 5467350"/>
                <a:gd name="connsiteY96" fmla="*/ 248698 h 5467350"/>
                <a:gd name="connsiteX97" fmla="*/ 2615089 w 5467350"/>
                <a:gd name="connsiteY97" fmla="*/ 201454 h 5467350"/>
                <a:gd name="connsiteX98" fmla="*/ 3000566 w 5467350"/>
                <a:gd name="connsiteY98" fmla="*/ 172784 h 5467350"/>
                <a:gd name="connsiteX99" fmla="*/ 3107436 w 5467350"/>
                <a:gd name="connsiteY99" fmla="*/ 175069 h 5467350"/>
                <a:gd name="connsiteX100" fmla="*/ 3352229 w 5467350"/>
                <a:gd name="connsiteY100" fmla="*/ 196406 h 5467350"/>
                <a:gd name="connsiteX101" fmla="*/ 3594926 w 5467350"/>
                <a:gd name="connsiteY101" fmla="*/ 243935 h 5467350"/>
                <a:gd name="connsiteX102" fmla="*/ 4058412 w 5467350"/>
                <a:gd name="connsiteY102" fmla="*/ 423482 h 5467350"/>
                <a:gd name="connsiteX103" fmla="*/ 4270915 w 5467350"/>
                <a:gd name="connsiteY103" fmla="*/ 556165 h 5467350"/>
                <a:gd name="connsiteX104" fmla="*/ 4465225 w 5467350"/>
                <a:gd name="connsiteY104" fmla="*/ 715328 h 5467350"/>
                <a:gd name="connsiteX105" fmla="*/ 4791742 w 5467350"/>
                <a:gd name="connsiteY105" fmla="*/ 1099566 h 5467350"/>
                <a:gd name="connsiteX106" fmla="*/ 4922615 w 5467350"/>
                <a:gd name="connsiteY106" fmla="*/ 1317212 h 546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67350" h="5467350">
                  <a:moveTo>
                    <a:pt x="2733675" y="0"/>
                  </a:moveTo>
                  <a:cubicBezTo>
                    <a:pt x="1223867" y="0"/>
                    <a:pt x="0" y="1223867"/>
                    <a:pt x="0" y="2733675"/>
                  </a:cubicBezTo>
                  <a:cubicBezTo>
                    <a:pt x="0" y="4243483"/>
                    <a:pt x="1223867" y="5467350"/>
                    <a:pt x="2733675" y="5467350"/>
                  </a:cubicBezTo>
                  <a:cubicBezTo>
                    <a:pt x="4243483" y="5467350"/>
                    <a:pt x="5467350" y="4243483"/>
                    <a:pt x="5467350" y="2733675"/>
                  </a:cubicBezTo>
                  <a:cubicBezTo>
                    <a:pt x="5467350" y="1223867"/>
                    <a:pt x="4243483" y="0"/>
                    <a:pt x="2733675" y="0"/>
                  </a:cubicBezTo>
                  <a:close/>
                  <a:moveTo>
                    <a:pt x="4922615" y="1317212"/>
                  </a:moveTo>
                  <a:cubicBezTo>
                    <a:pt x="4943189" y="1356170"/>
                    <a:pt x="4962430" y="1394365"/>
                    <a:pt x="4979765" y="1430941"/>
                  </a:cubicBezTo>
                  <a:cubicBezTo>
                    <a:pt x="4997482" y="1468755"/>
                    <a:pt x="5014817" y="1507903"/>
                    <a:pt x="5031105" y="1547146"/>
                  </a:cubicBezTo>
                  <a:cubicBezTo>
                    <a:pt x="5093875" y="1697641"/>
                    <a:pt x="5145691" y="1860709"/>
                    <a:pt x="5185029" y="2031873"/>
                  </a:cubicBezTo>
                  <a:cubicBezTo>
                    <a:pt x="5220939" y="2188464"/>
                    <a:pt x="5246656" y="2357723"/>
                    <a:pt x="5261610" y="2535079"/>
                  </a:cubicBezTo>
                  <a:cubicBezTo>
                    <a:pt x="5268278" y="2616803"/>
                    <a:pt x="5272564" y="2702338"/>
                    <a:pt x="5274183" y="2789206"/>
                  </a:cubicBezTo>
                  <a:cubicBezTo>
                    <a:pt x="5274660" y="2804541"/>
                    <a:pt x="5274755" y="2819876"/>
                    <a:pt x="5274755" y="2834831"/>
                  </a:cubicBezTo>
                  <a:cubicBezTo>
                    <a:pt x="5274755" y="2840927"/>
                    <a:pt x="5274850" y="2846928"/>
                    <a:pt x="5274850" y="2853023"/>
                  </a:cubicBezTo>
                  <a:cubicBezTo>
                    <a:pt x="5275136" y="2872740"/>
                    <a:pt x="5274850" y="2891885"/>
                    <a:pt x="5274564" y="2910554"/>
                  </a:cubicBezTo>
                  <a:lnTo>
                    <a:pt x="5274469" y="2915222"/>
                  </a:lnTo>
                  <a:cubicBezTo>
                    <a:pt x="5273421" y="2956751"/>
                    <a:pt x="5271040" y="2997422"/>
                    <a:pt x="5267325" y="3035713"/>
                  </a:cubicBezTo>
                  <a:cubicBezTo>
                    <a:pt x="5251514" y="3197066"/>
                    <a:pt x="5209032" y="3349181"/>
                    <a:pt x="5141119" y="3487674"/>
                  </a:cubicBezTo>
                  <a:cubicBezTo>
                    <a:pt x="5108639" y="3554730"/>
                    <a:pt x="5069205" y="3620643"/>
                    <a:pt x="5020342" y="3689509"/>
                  </a:cubicBezTo>
                  <a:cubicBezTo>
                    <a:pt x="4977003" y="3750088"/>
                    <a:pt x="4926997" y="3810762"/>
                    <a:pt x="4867656" y="3874865"/>
                  </a:cubicBezTo>
                  <a:cubicBezTo>
                    <a:pt x="4770215" y="3979450"/>
                    <a:pt x="4656297" y="4083177"/>
                    <a:pt x="4498467" y="4210907"/>
                  </a:cubicBezTo>
                  <a:cubicBezTo>
                    <a:pt x="4420839" y="4273773"/>
                    <a:pt x="4339400" y="4337114"/>
                    <a:pt x="4260723" y="4398359"/>
                  </a:cubicBezTo>
                  <a:cubicBezTo>
                    <a:pt x="4204240" y="4442365"/>
                    <a:pt x="4145756" y="4487799"/>
                    <a:pt x="4088130" y="4533519"/>
                  </a:cubicBezTo>
                  <a:lnTo>
                    <a:pt x="3985736" y="4615434"/>
                  </a:lnTo>
                  <a:cubicBezTo>
                    <a:pt x="3953828" y="4640675"/>
                    <a:pt x="3919442" y="4667822"/>
                    <a:pt x="3885343" y="4693730"/>
                  </a:cubicBezTo>
                  <a:cubicBezTo>
                    <a:pt x="3807619" y="4752975"/>
                    <a:pt x="3742944" y="4799933"/>
                    <a:pt x="3681984" y="4841463"/>
                  </a:cubicBezTo>
                  <a:cubicBezTo>
                    <a:pt x="3607880" y="4891945"/>
                    <a:pt x="3539871" y="4934426"/>
                    <a:pt x="3473958" y="4971383"/>
                  </a:cubicBezTo>
                  <a:cubicBezTo>
                    <a:pt x="3397377" y="5014627"/>
                    <a:pt x="3327273" y="5049393"/>
                    <a:pt x="3259550" y="5077683"/>
                  </a:cubicBezTo>
                  <a:cubicBezTo>
                    <a:pt x="3111913" y="5140071"/>
                    <a:pt x="2959989" y="5181124"/>
                    <a:pt x="2808065" y="5199698"/>
                  </a:cubicBezTo>
                  <a:cubicBezTo>
                    <a:pt x="2761298" y="5205222"/>
                    <a:pt x="2725198" y="5208365"/>
                    <a:pt x="2691289" y="5209889"/>
                  </a:cubicBezTo>
                  <a:lnTo>
                    <a:pt x="2661476" y="5211414"/>
                  </a:lnTo>
                  <a:lnTo>
                    <a:pt x="2631853" y="5212176"/>
                  </a:lnTo>
                  <a:lnTo>
                    <a:pt x="2631567" y="5212176"/>
                  </a:lnTo>
                  <a:lnTo>
                    <a:pt x="2631281" y="5212176"/>
                  </a:lnTo>
                  <a:cubicBezTo>
                    <a:pt x="2622518" y="5212556"/>
                    <a:pt x="2612803" y="5212652"/>
                    <a:pt x="2599754" y="5212652"/>
                  </a:cubicBezTo>
                  <a:cubicBezTo>
                    <a:pt x="2594324" y="5212652"/>
                    <a:pt x="2588990" y="5212652"/>
                    <a:pt x="2583561" y="5212556"/>
                  </a:cubicBezTo>
                  <a:lnTo>
                    <a:pt x="2571274" y="5212556"/>
                  </a:lnTo>
                  <a:cubicBezTo>
                    <a:pt x="2483644" y="5212366"/>
                    <a:pt x="2403634" y="5208937"/>
                    <a:pt x="2326577" y="5201889"/>
                  </a:cubicBezTo>
                  <a:cubicBezTo>
                    <a:pt x="2286286" y="5198269"/>
                    <a:pt x="2246471" y="5193793"/>
                    <a:pt x="2208371" y="5188458"/>
                  </a:cubicBezTo>
                  <a:cubicBezTo>
                    <a:pt x="2167795" y="5182743"/>
                    <a:pt x="2128076" y="5176076"/>
                    <a:pt x="2090642" y="5168646"/>
                  </a:cubicBezTo>
                  <a:cubicBezTo>
                    <a:pt x="2009299" y="5152168"/>
                    <a:pt x="1931194" y="5131880"/>
                    <a:pt x="1858613" y="5108544"/>
                  </a:cubicBezTo>
                  <a:cubicBezTo>
                    <a:pt x="1779746" y="5083207"/>
                    <a:pt x="1704975" y="5053965"/>
                    <a:pt x="1636395" y="5021676"/>
                  </a:cubicBezTo>
                  <a:lnTo>
                    <a:pt x="1636205" y="5021580"/>
                  </a:lnTo>
                  <a:lnTo>
                    <a:pt x="1636014" y="5021485"/>
                  </a:lnTo>
                  <a:cubicBezTo>
                    <a:pt x="1568577" y="4990719"/>
                    <a:pt x="1499807" y="4953096"/>
                    <a:pt x="1425512" y="4906518"/>
                  </a:cubicBezTo>
                  <a:cubicBezTo>
                    <a:pt x="1294257" y="4823556"/>
                    <a:pt x="1165574" y="4720209"/>
                    <a:pt x="1043273" y="4599528"/>
                  </a:cubicBezTo>
                  <a:cubicBezTo>
                    <a:pt x="985838" y="4542568"/>
                    <a:pt x="928307" y="4480465"/>
                    <a:pt x="872395" y="4414933"/>
                  </a:cubicBezTo>
                  <a:cubicBezTo>
                    <a:pt x="846963" y="4385501"/>
                    <a:pt x="822103" y="4354545"/>
                    <a:pt x="797909" y="4324636"/>
                  </a:cubicBezTo>
                  <a:lnTo>
                    <a:pt x="791623" y="4316825"/>
                  </a:lnTo>
                  <a:lnTo>
                    <a:pt x="779145" y="4300728"/>
                  </a:lnTo>
                  <a:cubicBezTo>
                    <a:pt x="757619" y="4272915"/>
                    <a:pt x="735330" y="4244150"/>
                    <a:pt x="714470" y="4215480"/>
                  </a:cubicBezTo>
                  <a:lnTo>
                    <a:pt x="714280" y="4215289"/>
                  </a:lnTo>
                  <a:lnTo>
                    <a:pt x="714089" y="4215098"/>
                  </a:lnTo>
                  <a:cubicBezTo>
                    <a:pt x="701993" y="4199001"/>
                    <a:pt x="689896" y="4182332"/>
                    <a:pt x="677132" y="4164806"/>
                  </a:cubicBezTo>
                  <a:cubicBezTo>
                    <a:pt x="663702" y="4146328"/>
                    <a:pt x="649796" y="4127183"/>
                    <a:pt x="635889" y="4108799"/>
                  </a:cubicBezTo>
                  <a:cubicBezTo>
                    <a:pt x="606647" y="4069842"/>
                    <a:pt x="577406" y="4032028"/>
                    <a:pt x="555212" y="4003358"/>
                  </a:cubicBezTo>
                  <a:cubicBezTo>
                    <a:pt x="534067" y="3975926"/>
                    <a:pt x="512350" y="3948303"/>
                    <a:pt x="491395" y="3921538"/>
                  </a:cubicBezTo>
                  <a:cubicBezTo>
                    <a:pt x="459486" y="3880771"/>
                    <a:pt x="426434" y="3838575"/>
                    <a:pt x="394907" y="3796760"/>
                  </a:cubicBezTo>
                  <a:cubicBezTo>
                    <a:pt x="370142" y="3763804"/>
                    <a:pt x="343853" y="3728752"/>
                    <a:pt x="318421" y="3692938"/>
                  </a:cubicBezTo>
                  <a:cubicBezTo>
                    <a:pt x="291370" y="3653981"/>
                    <a:pt x="268796" y="3620929"/>
                    <a:pt x="247650" y="3587115"/>
                  </a:cubicBezTo>
                  <a:cubicBezTo>
                    <a:pt x="220504" y="3544157"/>
                    <a:pt x="200882" y="3510534"/>
                    <a:pt x="183833" y="3478054"/>
                  </a:cubicBezTo>
                  <a:lnTo>
                    <a:pt x="183642" y="3477673"/>
                  </a:lnTo>
                  <a:lnTo>
                    <a:pt x="183452" y="3477292"/>
                  </a:lnTo>
                  <a:cubicBezTo>
                    <a:pt x="176022" y="3463766"/>
                    <a:pt x="169164" y="3450050"/>
                    <a:pt x="161925" y="3435572"/>
                  </a:cubicBezTo>
                  <a:cubicBezTo>
                    <a:pt x="159639" y="3431000"/>
                    <a:pt x="157353" y="3426428"/>
                    <a:pt x="155067" y="3421761"/>
                  </a:cubicBezTo>
                  <a:cubicBezTo>
                    <a:pt x="152591" y="3416237"/>
                    <a:pt x="150019" y="3410807"/>
                    <a:pt x="147542" y="3405378"/>
                  </a:cubicBezTo>
                  <a:cubicBezTo>
                    <a:pt x="141065" y="3391472"/>
                    <a:pt x="134969" y="3378327"/>
                    <a:pt x="129540" y="3364992"/>
                  </a:cubicBezTo>
                  <a:lnTo>
                    <a:pt x="129350" y="3364611"/>
                  </a:lnTo>
                  <a:lnTo>
                    <a:pt x="129159" y="3364230"/>
                  </a:lnTo>
                  <a:cubicBezTo>
                    <a:pt x="97155" y="3290126"/>
                    <a:pt x="72200" y="3209735"/>
                    <a:pt x="54769" y="3125343"/>
                  </a:cubicBezTo>
                  <a:cubicBezTo>
                    <a:pt x="39148" y="3045619"/>
                    <a:pt x="30956" y="2961323"/>
                    <a:pt x="30385" y="2875407"/>
                  </a:cubicBezTo>
                  <a:cubicBezTo>
                    <a:pt x="30290" y="2705576"/>
                    <a:pt x="50102" y="2534984"/>
                    <a:pt x="89059" y="2368487"/>
                  </a:cubicBezTo>
                  <a:cubicBezTo>
                    <a:pt x="107728" y="2287619"/>
                    <a:pt x="132112" y="2205323"/>
                    <a:pt x="161544" y="2123885"/>
                  </a:cubicBezTo>
                  <a:lnTo>
                    <a:pt x="161735" y="2123504"/>
                  </a:lnTo>
                  <a:lnTo>
                    <a:pt x="161830" y="2123123"/>
                  </a:lnTo>
                  <a:cubicBezTo>
                    <a:pt x="166021" y="2110740"/>
                    <a:pt x="170688" y="2098453"/>
                    <a:pt x="175736" y="2085499"/>
                  </a:cubicBezTo>
                  <a:cubicBezTo>
                    <a:pt x="178594" y="2078164"/>
                    <a:pt x="181356" y="2070830"/>
                    <a:pt x="184118" y="2063496"/>
                  </a:cubicBezTo>
                  <a:cubicBezTo>
                    <a:pt x="190786" y="2045494"/>
                    <a:pt x="198120" y="2027873"/>
                    <a:pt x="205835" y="2009299"/>
                  </a:cubicBezTo>
                  <a:lnTo>
                    <a:pt x="207740" y="2004727"/>
                  </a:lnTo>
                  <a:lnTo>
                    <a:pt x="220123" y="1975580"/>
                  </a:lnTo>
                  <a:lnTo>
                    <a:pt x="233267" y="1946529"/>
                  </a:lnTo>
                  <a:cubicBezTo>
                    <a:pt x="240983" y="1929289"/>
                    <a:pt x="250127" y="1909096"/>
                    <a:pt x="260033" y="1889189"/>
                  </a:cubicBezTo>
                  <a:lnTo>
                    <a:pt x="260128" y="1888903"/>
                  </a:lnTo>
                  <a:lnTo>
                    <a:pt x="260223" y="1888617"/>
                  </a:lnTo>
                  <a:cubicBezTo>
                    <a:pt x="293751" y="1818513"/>
                    <a:pt x="333661" y="1745552"/>
                    <a:pt x="382238" y="1665446"/>
                  </a:cubicBezTo>
                  <a:cubicBezTo>
                    <a:pt x="425577" y="1595533"/>
                    <a:pt x="473869" y="1525143"/>
                    <a:pt x="525590" y="1456373"/>
                  </a:cubicBezTo>
                  <a:cubicBezTo>
                    <a:pt x="625507" y="1323594"/>
                    <a:pt x="738759" y="1197197"/>
                    <a:pt x="862394" y="1080611"/>
                  </a:cubicBezTo>
                  <a:cubicBezTo>
                    <a:pt x="919163" y="1026700"/>
                    <a:pt x="980980" y="972407"/>
                    <a:pt x="1051465" y="914686"/>
                  </a:cubicBezTo>
                  <a:cubicBezTo>
                    <a:pt x="1065657" y="903065"/>
                    <a:pt x="1082421" y="889349"/>
                    <a:pt x="1100042" y="875919"/>
                  </a:cubicBezTo>
                  <a:lnTo>
                    <a:pt x="1108424" y="869347"/>
                  </a:lnTo>
                  <a:cubicBezTo>
                    <a:pt x="1121950" y="858774"/>
                    <a:pt x="1135952" y="847915"/>
                    <a:pt x="1149858" y="837629"/>
                  </a:cubicBezTo>
                  <a:lnTo>
                    <a:pt x="1150049" y="837438"/>
                  </a:lnTo>
                  <a:lnTo>
                    <a:pt x="1150239" y="837248"/>
                  </a:lnTo>
                  <a:cubicBezTo>
                    <a:pt x="1186625" y="809339"/>
                    <a:pt x="1223296" y="783146"/>
                    <a:pt x="1251204" y="763429"/>
                  </a:cubicBezTo>
                  <a:cubicBezTo>
                    <a:pt x="1386554" y="668560"/>
                    <a:pt x="1530287" y="582359"/>
                    <a:pt x="1678305" y="507016"/>
                  </a:cubicBezTo>
                  <a:cubicBezTo>
                    <a:pt x="1751933" y="469583"/>
                    <a:pt x="1827657" y="434435"/>
                    <a:pt x="1903476" y="402622"/>
                  </a:cubicBezTo>
                  <a:cubicBezTo>
                    <a:pt x="1979009" y="371094"/>
                    <a:pt x="2057019" y="342043"/>
                    <a:pt x="2135410" y="316325"/>
                  </a:cubicBezTo>
                  <a:cubicBezTo>
                    <a:pt x="2210372" y="291656"/>
                    <a:pt x="2290382" y="268891"/>
                    <a:pt x="2373059" y="248698"/>
                  </a:cubicBezTo>
                  <a:cubicBezTo>
                    <a:pt x="2449925" y="230219"/>
                    <a:pt x="2531364" y="214313"/>
                    <a:pt x="2615089" y="201454"/>
                  </a:cubicBezTo>
                  <a:cubicBezTo>
                    <a:pt x="2743772" y="182404"/>
                    <a:pt x="2873597" y="172784"/>
                    <a:pt x="3000566" y="172784"/>
                  </a:cubicBezTo>
                  <a:cubicBezTo>
                    <a:pt x="3036094" y="172784"/>
                    <a:pt x="3072003" y="173546"/>
                    <a:pt x="3107436" y="175069"/>
                  </a:cubicBezTo>
                  <a:cubicBezTo>
                    <a:pt x="3189828" y="178118"/>
                    <a:pt x="3272123" y="185261"/>
                    <a:pt x="3352229" y="196406"/>
                  </a:cubicBezTo>
                  <a:cubicBezTo>
                    <a:pt x="3434620" y="207931"/>
                    <a:pt x="3516249" y="223933"/>
                    <a:pt x="3594926" y="243935"/>
                  </a:cubicBezTo>
                  <a:cubicBezTo>
                    <a:pt x="3759613" y="285750"/>
                    <a:pt x="3915537" y="346139"/>
                    <a:pt x="4058412" y="423482"/>
                  </a:cubicBezTo>
                  <a:cubicBezTo>
                    <a:pt x="4128230" y="460820"/>
                    <a:pt x="4199668" y="505397"/>
                    <a:pt x="4270915" y="556165"/>
                  </a:cubicBezTo>
                  <a:cubicBezTo>
                    <a:pt x="4337971" y="604552"/>
                    <a:pt x="4403408" y="658178"/>
                    <a:pt x="4465225" y="715328"/>
                  </a:cubicBezTo>
                  <a:cubicBezTo>
                    <a:pt x="4587621" y="829342"/>
                    <a:pt x="4697540" y="958691"/>
                    <a:pt x="4791742" y="1099566"/>
                  </a:cubicBezTo>
                  <a:cubicBezTo>
                    <a:pt x="4840129" y="1171004"/>
                    <a:pt x="4883944" y="1244156"/>
                    <a:pt x="4922615" y="131721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5FF21-7E7C-233E-8E11-BFD989DC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519" y="2421682"/>
            <a:ext cx="4956234" cy="4069909"/>
          </a:xfrm>
        </p:spPr>
        <p:txBody>
          <a:bodyPr anchor="ctr">
            <a:normAutofit/>
          </a:bodyPr>
          <a:lstStyle/>
          <a:p>
            <a:r>
              <a:rPr lang="es-MX" sz="2000" i="1" dirty="0">
                <a:solidFill>
                  <a:schemeClr val="tx2"/>
                </a:solidFill>
              </a:rPr>
              <a:t>“Los </a:t>
            </a:r>
            <a:r>
              <a:rPr lang="es-MX" sz="2000" b="1" i="1" dirty="0">
                <a:solidFill>
                  <a:schemeClr val="tx2"/>
                </a:solidFill>
              </a:rPr>
              <a:t>requerimientos</a:t>
            </a:r>
            <a:r>
              <a:rPr lang="es-MX" sz="2000" i="1" dirty="0">
                <a:solidFill>
                  <a:schemeClr val="tx2"/>
                </a:solidFill>
              </a:rPr>
              <a:t> los dice el cliente, las </a:t>
            </a:r>
            <a:r>
              <a:rPr lang="es-MX" sz="2000" b="1" i="1" dirty="0">
                <a:solidFill>
                  <a:schemeClr val="tx2"/>
                </a:solidFill>
              </a:rPr>
              <a:t>expectativas</a:t>
            </a:r>
            <a:r>
              <a:rPr lang="es-MX" sz="2000" i="1" dirty="0">
                <a:solidFill>
                  <a:schemeClr val="tx2"/>
                </a:solidFill>
              </a:rPr>
              <a:t> las pregunta el desarrollador..”</a:t>
            </a:r>
          </a:p>
          <a:p>
            <a:r>
              <a:rPr lang="es-MX" sz="2000" dirty="0">
                <a:solidFill>
                  <a:schemeClr val="tx2"/>
                </a:solidFill>
              </a:rPr>
              <a:t> Entendimiento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2"/>
                </a:solidFill>
              </a:rPr>
              <a:t>Aplicación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2"/>
                </a:solidFill>
              </a:rPr>
              <a:t>Sitio responsivo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000" i="1" dirty="0">
                <a:solidFill>
                  <a:schemeClr val="tx2"/>
                </a:solidFill>
              </a:rPr>
              <a:t>El diseño </a:t>
            </a:r>
            <a:r>
              <a:rPr lang="es-MX" sz="2000" i="1" dirty="0">
                <a:solidFill>
                  <a:schemeClr val="tx2"/>
                </a:solidFill>
                <a:sym typeface="Wingdings" panose="05000000000000000000" pitchFamily="2" charset="2"/>
              </a:rPr>
              <a:t> Diseñador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2"/>
                </a:solidFill>
                <a:sym typeface="Wingdings" panose="05000000000000000000" pitchFamily="2" charset="2"/>
              </a:rPr>
              <a:t>Esquema de privilegios</a:t>
            </a:r>
            <a:r>
              <a:rPr lang="es-MX" sz="2000" dirty="0">
                <a:solidFill>
                  <a:schemeClr val="tx2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2"/>
                </a:solidFill>
              </a:rPr>
              <a:t>Seguridad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2"/>
                </a:solidFill>
              </a:rPr>
              <a:t>Hosting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2"/>
                </a:solidFill>
              </a:rPr>
              <a:t>Carrito de compras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MX" sz="2000" dirty="0">
                <a:solidFill>
                  <a:schemeClr val="tx2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40238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B427F-8F10-4DF3-43E8-74C72E68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MX" dirty="0"/>
              <a:t>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FA59F-4E3A-D464-BE09-257D1560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2194101"/>
            <a:ext cx="4061011" cy="4459617"/>
          </a:xfrm>
        </p:spPr>
        <p:txBody>
          <a:bodyPr>
            <a:normAutofit/>
          </a:bodyPr>
          <a:lstStyle/>
          <a:p>
            <a:r>
              <a:rPr lang="es-MX" sz="2400" dirty="0"/>
              <a:t>Mediante Django-Framework implementar una aplicación para la administración y visualización de proyectos. </a:t>
            </a:r>
          </a:p>
          <a:p>
            <a:r>
              <a:rPr lang="es-MX" sz="2400" dirty="0"/>
              <a:t>Suponga que un proyecto consta de:</a:t>
            </a:r>
          </a:p>
          <a:p>
            <a:pPr lvl="1"/>
            <a:r>
              <a:rPr lang="es-MX" dirty="0"/>
              <a:t>Nombre</a:t>
            </a:r>
          </a:p>
          <a:p>
            <a:pPr lvl="1"/>
            <a:r>
              <a:rPr lang="es-MX" dirty="0"/>
              <a:t>Descripción</a:t>
            </a:r>
          </a:p>
          <a:p>
            <a:pPr lvl="1"/>
            <a:r>
              <a:rPr lang="es-MX" dirty="0"/>
              <a:t>Tipo de proyecto</a:t>
            </a:r>
          </a:p>
          <a:p>
            <a:pPr lvl="1"/>
            <a:r>
              <a:rPr lang="es-MX" dirty="0"/>
              <a:t>Imagen</a:t>
            </a:r>
          </a:p>
          <a:p>
            <a:pPr lvl="1"/>
            <a:r>
              <a:rPr lang="es-MX" dirty="0"/>
              <a:t>Fecha de elaboración</a:t>
            </a:r>
          </a:p>
        </p:txBody>
      </p:sp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CE07717-5C05-5F40-8AB9-0A973B01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5457" y="1525083"/>
            <a:ext cx="6155141" cy="38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9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505</Words>
  <Application>Microsoft Office PowerPoint</Application>
  <PresentationFormat>Panorámica</PresentationFormat>
  <Paragraphs>71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Master Class</vt:lpstr>
      <vt:lpstr>Agenda</vt:lpstr>
      <vt:lpstr>¿Por qué “Python”?   Popular</vt:lpstr>
      <vt:lpstr>¿Por qué Django?</vt:lpstr>
      <vt:lpstr>Modelo – Vista - Template</vt:lpstr>
      <vt:lpstr>Historias de usuario</vt:lpstr>
      <vt:lpstr>Análisis</vt:lpstr>
      <vt:lpstr>Análisis</vt:lpstr>
      <vt:lpstr>Práctica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Class</dc:title>
  <dc:creator>Francisco Javier Vazquez Gomez</dc:creator>
  <cp:lastModifiedBy>Francisco Javier Vázquez Gómez</cp:lastModifiedBy>
  <cp:revision>24</cp:revision>
  <dcterms:created xsi:type="dcterms:W3CDTF">2022-05-03T14:15:41Z</dcterms:created>
  <dcterms:modified xsi:type="dcterms:W3CDTF">2023-04-21T15:38:12Z</dcterms:modified>
</cp:coreProperties>
</file>