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8" r:id="rId4"/>
    <p:sldId id="269" r:id="rId5"/>
    <p:sldId id="270" r:id="rId6"/>
    <p:sldId id="27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7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es la blockchain?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 nivel físico</a:t>
            </a:r>
            <a:endParaRPr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 nivel lógico</a:t>
            </a:r>
            <a:endParaRPr lang="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Bitcoin: Tipos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 clientes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Descentralización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Blockchain a nivel lógico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Una blockchain es una gran base de datos mantenida por red de nodos que se encuentran conectados entre sí.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D1B25D-E581-8C9F-7BA2-DABBE975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23199"/>
            <a:ext cx="3658092" cy="253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Blockchain a nivel físico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 de equipos con roles diferentes conectados entre ellos.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F5763-54DA-9741-31C3-844A4E76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33" y="2333564"/>
            <a:ext cx="3316545" cy="240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6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Bitcoin: Tipos de clientes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cliente es un software que permite a un equipo conectarse a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y adquirir un tipo de rol dentro de esta.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8C1A64F-7DC8-C9EA-9AA1-BBF05549B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2642" y="1666850"/>
            <a:ext cx="2563403" cy="35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Descentralización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Todos los nodos tienen los mismos derechos, ninguno tiene la capacidad de gobernar la red.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4F08E-5F02-AC2C-F948-7487CFE5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57526"/>
            <a:ext cx="4632344" cy="206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2</cp:revision>
  <dcterms:modified xsi:type="dcterms:W3CDTF">2023-02-22T18:19:17Z</dcterms:modified>
</cp:coreProperties>
</file>