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70" r:id="rId4"/>
    <p:sldId id="271" r:id="rId5"/>
    <p:sldId id="27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5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Funcionamiento de la blockchain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Propósitos de las redes</a:t>
            </a:r>
            <a:endParaRPr lang="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indent="-311150"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Funcionamiento de </a:t>
            </a:r>
            <a:r>
              <a:rPr lang="es-ES" sz="1300" b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red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Preguntas frecuentes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1.2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Propósitos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Cada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tiene su propósito, por este motivo cada una tiene su propia versión de los protocolos para adaptarlos a sus necesidades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A7E3E-6FFE-3FEF-2B32-EEFAF21BC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" r="707" b="5582"/>
          <a:stretch/>
        </p:blipFill>
        <p:spPr bwMode="auto">
          <a:xfrm>
            <a:off x="4414837" y="2452825"/>
            <a:ext cx="4498180" cy="249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Funcionamiento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30275"/>
            <a:ext cx="2777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lanza una transacción.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valida si cumple ciertos estándares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añade a un bloque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Se mina el bloque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La información del bloque se propaga por toda la red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B7145A-C759-8C78-8359-BF2C5EE21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 t="3908" r="4396" b="5310"/>
          <a:stretch/>
        </p:blipFill>
        <p:spPr bwMode="auto">
          <a:xfrm>
            <a:off x="4563484" y="2628900"/>
            <a:ext cx="4437641" cy="239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Preguntas frecuentes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120375"/>
            <a:ext cx="2777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¿Qué es eso de los impuestos de la transacción?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¿Pueden diferentes minero añadir diferentes transacciones al bloque?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¿Qué motiva a un nodo para dedicarse a minar bloques?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26" name="Picture 2" descr="Z (383×131)">
            <a:extLst>
              <a:ext uri="{FF2B5EF4-FFF2-40B4-BE49-F238E27FC236}">
                <a16:creationId xmlns:a16="http://schemas.microsoft.com/office/drawing/2014/main" id="{7D5C67BF-D233-B8AA-3417-E5716421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30" y="2967004"/>
            <a:ext cx="3968427" cy="135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957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4</cp:revision>
  <dcterms:modified xsi:type="dcterms:W3CDTF">2023-02-22T18:19:30Z</dcterms:modified>
</cp:coreProperties>
</file>