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70" r:id="rId4"/>
    <p:sldId id="271" r:id="rId5"/>
    <p:sldId id="273" r:id="rId6"/>
    <p:sldId id="27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44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95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Transacciones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387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1. INTRODUCCIÓN A LA BLOCKCHAIN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Concepto de transacción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Address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Ciclo de vida de </a:t>
            </a: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una transacción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Información de una transacción</a:t>
            </a: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1.3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Concepto de transacción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3027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Operación ejecutada sobre la red la cual provoca un cambio de estado en la misma.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7149C-321D-E1EA-DE73-5B9A0D36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2639861"/>
            <a:ext cx="3863358" cy="21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30275"/>
            <a:ext cx="277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Cadena de caracteres que nos identifica dentro de la red. También se conoce como clave pública y deriva de la clave privada.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7EE3BA0-D5DA-E2D4-8F2C-C6D223547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98" y="2571750"/>
            <a:ext cx="4405002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Ciclo de vida de una transacción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120375"/>
            <a:ext cx="2777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-La transacción se firma con la clave privada de la cuenta origen antes de ser enviada.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-Se propaga entre los nodos para que la validen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Se añade a la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mempool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Se añade al bloque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Se mina el bloque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Se añade al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ledger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8887EC4-C74A-C7B0-58AD-20674F2B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70" y="2118139"/>
            <a:ext cx="3388044" cy="282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9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Información de una transacción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313257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Versión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Outputs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Cantidad de outputs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Firma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516B308-2544-AB38-C664-54730198A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843" y="2719058"/>
            <a:ext cx="4508267" cy="2275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5957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138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7</cp:revision>
  <dcterms:modified xsi:type="dcterms:W3CDTF">2023-02-22T18:19:44Z</dcterms:modified>
</cp:coreProperties>
</file>