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70" r:id="rId4"/>
    <p:sldId id="27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Hashing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 Hash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Propiedades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1.3.5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 de hash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hash es el código resultante de aplicar una función de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hashing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 un archivo digital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CE208E2-9E3A-8AD2-15A6-E4D84D3B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50" y="2696096"/>
            <a:ext cx="4531519" cy="218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Propiedades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516000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No produce colisiones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Efecto avalancha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Funcionan únicamente en un sentido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E2027-4E47-B523-0224-5E02CB93D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7999" r="3527" b="8438"/>
          <a:stretch/>
        </p:blipFill>
        <p:spPr bwMode="auto">
          <a:xfrm>
            <a:off x="4970752" y="2361565"/>
            <a:ext cx="4066092" cy="26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9</cp:revision>
  <dcterms:modified xsi:type="dcterms:W3CDTF">2023-02-22T18:19:54Z</dcterms:modified>
</cp:coreProperties>
</file>