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Bloques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 bloque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Merkle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Tree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1.4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Bitcoin: Estructura de un bloque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Cabecera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Nonce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Hash bloque padre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Timestamp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Hashroot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Cuerpo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- Tamaño del bloque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- Contador de transacciones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- Transacciones</a:t>
            </a:r>
          </a:p>
        </p:txBody>
      </p:sp>
      <p:pic>
        <p:nvPicPr>
          <p:cNvPr id="3" name="Picture 2" descr="tDoxyd2diFNhJjlaO1K5pJ4h_jvlj1cqySHOsDH8VYuFOkVhRW-G-M_yU7m_bQH7FJRjvcMfueiGL5U9mVboYYly1Xy_b0h9tAC-7OgoP4t8mid8hz2-AGA7zCjcElT_J1EYLvQ0 (850×249)">
            <a:extLst>
              <a:ext uri="{FF2B5EF4-FFF2-40B4-BE49-F238E27FC236}">
                <a16:creationId xmlns:a16="http://schemas.microsoft.com/office/drawing/2014/main" id="{3A1CAC4F-3ED7-8E4D-B75F-78A3E3AD6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1"/>
          <a:stretch/>
        </p:blipFill>
        <p:spPr bwMode="auto">
          <a:xfrm>
            <a:off x="4064793" y="2885814"/>
            <a:ext cx="4803572" cy="19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Bitcoin: Merkle </a:t>
            </a: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 de tipo árbol que engloba los hash de todas las transacciones incluidas en un bloque. El nodo que se encuentra más arriba se conoce como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root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node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BF3C2C-62AD-815C-1F00-C49AB049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30" y="2764630"/>
            <a:ext cx="4772292" cy="22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87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11</cp:revision>
  <dcterms:modified xsi:type="dcterms:W3CDTF">2023-02-22T18:20:03Z</dcterms:modified>
</cp:coreProperties>
</file>