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9"/>
  </p:notesMasterIdLst>
  <p:sldIdLst>
    <p:sldId id="256" r:id="rId3"/>
    <p:sldId id="258" r:id="rId4"/>
    <p:sldId id="270" r:id="rId5"/>
    <p:sldId id="271" r:id="rId6"/>
    <p:sldId id="274" r:id="rId7"/>
    <p:sldId id="27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1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8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4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21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418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96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31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027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656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250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6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24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3877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Protocolos de consenso: PoW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387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Algoritmos de consenso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Proof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of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Work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Fork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Ventajas y desventajas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1.5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Algoritmos de consenso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Algoritmo que permite que todos los nodos de la red alcancen un acuerdo sobre el bloque que debe añadirse a la red.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D5BA28-A3B4-1D39-99FF-CA79F502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29" y="1943099"/>
            <a:ext cx="3084173" cy="308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Proof of Work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Varios nodos mineros tratan de resolver un problema matemático. El que antes lo resuelva es quien mina el bloque.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E15AB-BDAC-71BC-0AB4-C60DAC90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32" y="2235994"/>
            <a:ext cx="3641896" cy="282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Fork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120375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Situación en la que dos mineros resuelven el problema casi a la vez, por lo que se añaden dos bloques a la red. Esta situación debe resolverse.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8863145-242E-6F25-450A-AD18609777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28" r="5843"/>
          <a:stretch/>
        </p:blipFill>
        <p:spPr>
          <a:xfrm>
            <a:off x="6336506" y="1701324"/>
            <a:ext cx="2593181" cy="3311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34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20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La seguridad puede ser una ventaja en las redes grandes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Recompensas bien definidas</a:t>
            </a:r>
            <a:endParaRPr kumimoji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174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Alto consumo energético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Lento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En redes pequeñas no es muy seguro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Desventajas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136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15</cp:revision>
  <dcterms:modified xsi:type="dcterms:W3CDTF">2023-02-22T18:20:14Z</dcterms:modified>
</cp:coreProperties>
</file>