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9"/>
  </p:notesMasterIdLst>
  <p:sldIdLst>
    <p:sldId id="256" r:id="rId3"/>
    <p:sldId id="258" r:id="rId4"/>
    <p:sldId id="270" r:id="rId5"/>
    <p:sldId id="271" r:id="rId6"/>
    <p:sldId id="274" r:id="rId7"/>
    <p:sldId id="27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1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8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4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21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418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96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31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027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656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250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86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24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3877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Protocolos de consenso: PoS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387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1. INTRODUCCIÓN A LA BLOCKCHAIN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Epochs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y Slots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Elección 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del validador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Ventajas y desventajas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1.6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Los usuarios pueden dejar parte de su capital bloqueado para validar bloques. Otros nodos votan si el bloque es válido o no.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96B0F7-A0F7-D469-AD05-A446EB08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35" y="2571750"/>
            <a:ext cx="3595139" cy="210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Epochs y Slots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epoch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es un conjunto de slots. En cada slot un validador es elegido para validar un bloque.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FBDA57-2D2D-191A-59D3-5ABF6F92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62" y="3146864"/>
            <a:ext cx="5450402" cy="152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Elección del validador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120375"/>
            <a:ext cx="277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Según el total de monedas en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staking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Según el tiempo que las monedas llevan en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staking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Algoritmo pseudoaleatorio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AC31ED-10B7-027D-68D3-81D66F3F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06" y="2925455"/>
            <a:ext cx="4350544" cy="180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4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99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Bajo consumo energético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Menor tiempo de bloque</a:t>
            </a:r>
            <a:endParaRPr kumimoji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153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Menor nivel de seguridad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Usuarios con mayor capital minan más bloques (Centralización)</a:t>
            </a: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Desventajas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124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17</cp:revision>
  <dcterms:modified xsi:type="dcterms:W3CDTF">2023-03-28T10:44:01Z</dcterms:modified>
</cp:coreProperties>
</file>