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58" r:id="rId4"/>
    <p:sldId id="270" r:id="rId5"/>
    <p:sldId id="275" r:id="rId6"/>
    <p:sldId id="271" r:id="rId7"/>
    <p:sldId id="276" r:id="rId8"/>
    <p:sldId id="27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4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21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41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96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31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27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656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50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6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2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3877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Protocolos de consenso: Otros protocolos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471675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Protocolos híbridos: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PoA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y desventajas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Otros protocolos: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DPoS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Ventajas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y desventajas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Otros protocolos: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PoI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1.7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Protocolos Híbridos: PoA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Proof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of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Activity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es un algoritmo de consenso híbrido, es decir, usa tanto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PoW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como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para añadir bloques a la 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5DF8A-1C9A-6232-9D35-1F126DDE3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0" y="2508467"/>
            <a:ext cx="3069764" cy="23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Menor consumo energético que </a:t>
            </a:r>
            <a:r>
              <a:rPr kumimoji="0" lang="es-E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PoW</a:t>
            </a:r>
            <a:endParaRPr kumimoji="0" lang="es-E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Menor tiempo de bloque que </a:t>
            </a:r>
            <a:r>
              <a:rPr kumimoji="0" lang="es-ES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PoW</a:t>
            </a:r>
            <a:endParaRPr kumimoji="0" lang="es-E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Mayor nivel de seguridad</a:t>
            </a:r>
            <a:endParaRPr kumimoji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10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Siguen siendo necesarias granjas de minería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Otros protocolos: DPoS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En el protocolo de consenso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Delegated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Proof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of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Stake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los nodos votan a los validadores.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28" name="Picture 4" descr="be7yKoEAmqPBOJLyuadSfI9eRy78DYmwtBOoKYq7huYiAhEH3fteMMG327tUQAILnFbxX5lhXgGuTf1BakDXKYf1szR_CCD9ymCrvavogxaTcG-aoRvb69qlcHOsxSeLmbjQxpoP (1157×717)">
            <a:extLst>
              <a:ext uri="{FF2B5EF4-FFF2-40B4-BE49-F238E27FC236}">
                <a16:creationId xmlns:a16="http://schemas.microsoft.com/office/drawing/2014/main" id="{87020100-D519-4E6F-C23F-90A84F50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407444"/>
            <a:ext cx="41497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Seguridad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Poco consumo eléctrico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Alto ratio de transacciones por minuto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A mayor capital mayor poder de decisión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Mayor centralización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Desventajas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4058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Otros protocolos: PoI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En el protocolo de consenso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Proof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of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Importance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los participantes pueden añadir bloques a la red si tienen fondos y además los mueven con frecuencia.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074" name="Picture 2" descr="hvbe5EKYaams3F0FsisOD4iDs6B0ozlg1XTkniaYFil_dQmGMWZ2_ZlB3AvWsHseLjxsHLMs7bPzQKUa_sxs01g20XboE6EuFE58XbwIbQDI3Pbusp_IgLSIKF8_Tqtgmd8F5JBN (994×670)">
            <a:extLst>
              <a:ext uri="{FF2B5EF4-FFF2-40B4-BE49-F238E27FC236}">
                <a16:creationId xmlns:a16="http://schemas.microsoft.com/office/drawing/2014/main" id="{956CC951-B854-E642-BCBB-3D97EDC3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69" y="2286020"/>
            <a:ext cx="3964781" cy="26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165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21</cp:revision>
  <dcterms:modified xsi:type="dcterms:W3CDTF">2023-02-22T18:22:16Z</dcterms:modified>
</cp:coreProperties>
</file>