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9"/>
  </p:notesMasterIdLst>
  <p:sldIdLst>
    <p:sldId id="256" r:id="rId3"/>
    <p:sldId id="258" r:id="rId4"/>
    <p:sldId id="270" r:id="rId5"/>
    <p:sldId id="275" r:id="rId6"/>
    <p:sldId id="271" r:id="rId7"/>
    <p:sldId id="27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5ee2e6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45ee2e6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8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4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215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41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96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31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27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656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250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6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2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3877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Forks: Bifurcaciones de la red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1. INTRODUCCIÓN A LA BLOCKCHAIN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Concepto de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fork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Fork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accidental y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fork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intencionado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Hard-fork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Soft-fork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1.8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Concepto de fork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En una bifurcación existen dos vías posibles por las que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puede seguir su camino. Existen varios tipos de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fork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FCF27A-D2E7-286A-7D3A-EFB74E0D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4470688" cy="233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3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06513" y="826857"/>
            <a:ext cx="3784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b="0" dirty="0">
                <a:latin typeface="Didact Gothic"/>
                <a:ea typeface="Didact Gothic"/>
                <a:cs typeface="Didact Gothic"/>
                <a:sym typeface="Didact Gothic"/>
              </a:rPr>
              <a:t>- Ocurren debido a que dos bloques se añaden a la red casi al mismo tiempo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Los propios protocolos de consenso tienen mecanismos para solucionarlos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- También se conocen como 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forks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temporales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52688" y="826857"/>
            <a:ext cx="3784800" cy="239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Se dan tras una actualización deliberada de la red.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Puede que se creen dos redes diferentes a partir de este momento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- Se pueden dividir entre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hard-fork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 y </a:t>
            </a:r>
            <a:r>
              <a:rPr lang="es-ES" dirty="0" err="1">
                <a:latin typeface="Didact Gothic"/>
                <a:ea typeface="Didact Gothic"/>
                <a:cs typeface="Didact Gothic"/>
                <a:sym typeface="Didact Gothic"/>
              </a:rPr>
              <a:t>soft-fork</a:t>
            </a:r>
            <a:r>
              <a:rPr lang="es-ES" dirty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4571992" y="650098"/>
            <a:ext cx="0" cy="3843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83" y="3830089"/>
            <a:ext cx="981715" cy="98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693" y="3800975"/>
            <a:ext cx="981715" cy="98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50652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Fork accidental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852675" y="488675"/>
            <a:ext cx="35052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Fork intencionado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Hard-fork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har-forks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suelen seguir un patrón a la hora de crearse, aunque podrían darse también a causa de un hackeo de la red.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D17C98-E90C-5ECB-1678-ADD543331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4385468" cy="232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Soft-fork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No suponen una bifurcación de la red puramente dicha, pero sí una actualización de la red.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85816F-4B75-FFA9-6B08-01687B52C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" t="24792" r="55582" b="25000"/>
          <a:stretch/>
        </p:blipFill>
        <p:spPr bwMode="auto">
          <a:xfrm>
            <a:off x="5014912" y="2669387"/>
            <a:ext cx="3607594" cy="206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165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Didact Gothic</vt:lpstr>
      <vt:lpstr>Montserrat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24</cp:revision>
  <dcterms:modified xsi:type="dcterms:W3CDTF">2023-02-22T18:22:36Z</dcterms:modified>
</cp:coreProperties>
</file>