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70" r:id="rId4"/>
    <p:sldId id="271" r:id="rId5"/>
    <p:sldId id="277" r:id="rId6"/>
    <p:sldId id="278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89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45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30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 de blockchain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1. INTRODUCCIÓN A LA BLOCKCHAIN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Blockcchains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públicas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Blockchains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privadas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Blockchains</a:t>
            </a: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híbridas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Blockchains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consorcio</a:t>
            </a: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1.9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 de blockchain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Los dos tipos de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principales son las públicas y las privadas. Aunque existen otros tipos menos extremistas.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ED27AB-F5E3-423B-A9B0-427EBCF2B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12" y="2386012"/>
            <a:ext cx="343057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Blockchains públicas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libre acceso en las que cualquiera puede participar y en la que la información también es pública.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0C663C9-368B-424E-0E16-41D477231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25" y="2744181"/>
            <a:ext cx="4208750" cy="225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Blockchains privadas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Su uso es empresarial ya que proveen de seguridad y privacidad debido a que solo unos pocos usuarios tienen acceso a la red.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30FC6FF-060D-2AE9-7EA6-B1AE5F789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49" y="2407443"/>
            <a:ext cx="3612357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9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Blockchains híbridas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Intentan extraer lo mejor de las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blockchains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públicas y privadas.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CDC6A8-85AA-7548-6DDB-42370ADA0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31250" b="11389"/>
          <a:stretch/>
        </p:blipFill>
        <p:spPr bwMode="auto">
          <a:xfrm>
            <a:off x="5139884" y="2571750"/>
            <a:ext cx="3854098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5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Blockchains consorcio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Similares a las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blockchains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privadas, pero con la diferencia de que aquí participan diferentes entidades.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2C1AF-5C8B-818E-12DC-3A0076869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28" y="2250281"/>
            <a:ext cx="3460047" cy="27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7820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126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26</cp:revision>
  <dcterms:modified xsi:type="dcterms:W3CDTF">2023-02-22T18:22:54Z</dcterms:modified>
</cp:coreProperties>
</file>