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6"/>
  </p:notesMasterIdLst>
  <p:sldIdLst>
    <p:sldId id="256" r:id="rId3"/>
    <p:sldId id="258" r:id="rId4"/>
    <p:sldId id="275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414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13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4451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6386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631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75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53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38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145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7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372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4873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Ventajas y desventajas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Ventajas y desventajas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1.10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Descentralización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Inmutabilidad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Transparencia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Anonimidad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Mecanismos de resolución de problemas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Velocidad de operación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75" y="826857"/>
            <a:ext cx="3784800" cy="153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Consumo energético</a:t>
            </a:r>
          </a:p>
          <a:p>
            <a:pPr marL="285750" indent="-285750">
              <a:buFontTx/>
              <a:buChar char="-"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Demasiada transparencia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Trilema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de la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45</Words>
  <Application>Microsoft Office PowerPoint</Application>
  <PresentationFormat>On-screen Show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27</cp:revision>
  <dcterms:modified xsi:type="dcterms:W3CDTF">2023-02-22T18:23:06Z</dcterms:modified>
</cp:coreProperties>
</file>