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70" r:id="rId4"/>
    <p:sldId id="271" r:id="rId5"/>
    <p:sldId id="277" r:id="rId6"/>
    <p:sldId id="27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89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37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413" y="35689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413" y="4107529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INTRODUCCIÓN A ETHEREUM</a:t>
            </a:r>
            <a:endParaRPr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3902700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200725" y="1578904"/>
            <a:ext cx="2449731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Ethereum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Evolución de la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Funcionamiento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La criptomoneda de Ethereum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Ethereum 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Ethereum es una red pública que permite ejecutar aplicaciones y almacenar información haciendo uso de la tecnología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AABB6-3E97-B151-FCD6-6A2ACDCC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56" y="2319063"/>
            <a:ext cx="2414587" cy="241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Evolución de la blockchain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Ethereum dio inicio a una evolución de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Desde entonces estas redes no han parado de crecer y evolucionar.</a:t>
            </a:r>
            <a:endParaRPr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6A1812-4F49-83D8-1378-185D1A4D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55" y="2656741"/>
            <a:ext cx="4512469" cy="22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Funcionamiento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La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de Ethereum mantiene el estado de la máquina, que es como se conocen a los datos de la red. Para cambiar el estado se lanza una transacción.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FAC6F8-CAE6-522A-105F-DEC4EAB2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650" y="2271022"/>
            <a:ext cx="5111361" cy="28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s-ES" sz="24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lang="es-ES" sz="24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La criptomoneda de Ethereum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06125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El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(ETH) es la criptomoneda de la red Ethereum. Para lanzar una transacción se necesita un mínimo de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ether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idact Gothic"/>
                <a:ea typeface="Didact Gothic"/>
                <a:cs typeface="Didact Gothic"/>
                <a:sym typeface="Didact Gothic"/>
              </a:rPr>
              <a:t> par poder pagarla.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3114F3-5809-EDE7-3BA3-B51157DE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852462"/>
            <a:ext cx="4019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031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133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26</cp:revision>
  <dcterms:modified xsi:type="dcterms:W3CDTF">2023-02-22T18:17:40Z</dcterms:modified>
</cp:coreProperties>
</file>