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8" r:id="rId3"/>
    <p:sldId id="270" r:id="rId4"/>
    <p:sldId id="271" r:id="rId5"/>
    <p:sldId id="277" r:id="rId6"/>
    <p:sldId id="278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054"/>
    <a:srgbClr val="F28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45ee2e5f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45ee2e5f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45ee2e66b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45ee2e66b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792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746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892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6373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80387" y="35689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Ethereum Virtual Machine. Parte 1.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170700" y="671825"/>
            <a:ext cx="2802600" cy="280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580413" y="4107529"/>
            <a:ext cx="59832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Módulo 2. INTRODUCCIÓN A ETHEREUM</a:t>
            </a: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8637A09-7584-271A-B30F-2CF4107F7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169" y="1422375"/>
            <a:ext cx="2389637" cy="1301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621568" y="620400"/>
            <a:ext cx="3298200" cy="3902700"/>
          </a:xfrm>
          <a:prstGeom prst="roundRect">
            <a:avLst>
              <a:gd name="adj" fmla="val 12768"/>
            </a:avLst>
          </a:prstGeom>
          <a:solidFill>
            <a:srgbClr val="39405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15"/>
          <p:cNvSpPr txBox="1"/>
          <p:nvPr/>
        </p:nvSpPr>
        <p:spPr>
          <a:xfrm>
            <a:off x="1200725" y="1578904"/>
            <a:ext cx="2449731" cy="1585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Máquinas Virtuales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EVM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Instanciación de </a:t>
            </a:r>
            <a:r>
              <a:rPr lang="es-ES" sz="1300" b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la EVM</a:t>
            </a: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Características de la EVM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1036369" y="891948"/>
            <a:ext cx="673200" cy="67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" name="Google Shape;75;p15"/>
          <p:cNvCxnSpPr/>
          <p:nvPr/>
        </p:nvCxnSpPr>
        <p:spPr>
          <a:xfrm>
            <a:off x="1200725" y="1435443"/>
            <a:ext cx="20259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/>
          <p:nvPr/>
        </p:nvSpPr>
        <p:spPr>
          <a:xfrm>
            <a:off x="1856107" y="1035259"/>
            <a:ext cx="162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Lección 2.2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174" y="1014754"/>
            <a:ext cx="427711" cy="427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369" y="2719141"/>
            <a:ext cx="1540424" cy="171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Máquinas virtuales 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256106"/>
            <a:ext cx="27774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Una máquina virtual es un recurso que corre sobre el sistema operativo principal y a sobre un hipervisor.  Cada una de estas máquinas tiene sus propios recursos.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3FB6219-8067-2D98-4A4D-60CFDB803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322" y="2050256"/>
            <a:ext cx="2879456" cy="289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44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Ethereum Virtual Machine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06125"/>
            <a:ext cx="2777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La EVM es un motor de computación capaz de compilar el código de los Smart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contracts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y ejecutarlo.</a:t>
            </a:r>
            <a:endParaRPr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D6AC1B9-5F44-B491-FC7C-5FDD456B3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043" y="2478881"/>
            <a:ext cx="4354487" cy="244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84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2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Instanciación de la EVM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06125"/>
            <a:ext cx="2777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Cada nodo crea una instancia de la EVM para ejecutar las transacciones que lo requieran.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2E01B3-6BBF-62FE-8648-E7A4F875BE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4938" y="2257425"/>
            <a:ext cx="3657911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91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defRPr/>
            </a:pPr>
            <a:r>
              <a:rPr lang="es-ES" sz="24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Características de la EVM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49" y="1406125"/>
            <a:ext cx="2990413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- Turing Complete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sz="1200" dirty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- Transacciones atómicas y secuenciales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sz="1200" dirty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- Compila el código de los SC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- También conocida como </a:t>
            </a: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world</a:t>
            </a: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state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986B86-BD47-1603-A014-D43C244D5C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6694" y="2122255"/>
            <a:ext cx="3149085" cy="281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0315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124</Words>
  <Application>Microsoft Office PowerPoint</Application>
  <PresentationFormat>On-screen Show (16:9)</PresentationFormat>
  <Paragraphs>19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Didact Gothic</vt:lpstr>
      <vt:lpstr>Montserrat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</dc:creator>
  <cp:lastModifiedBy>JUAN FRANCISCO VAÑÓ FRANCÉS</cp:lastModifiedBy>
  <cp:revision>30</cp:revision>
  <dcterms:modified xsi:type="dcterms:W3CDTF">2023-02-22T18:17:25Z</dcterms:modified>
</cp:coreProperties>
</file>