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70" r:id="rId4"/>
    <p:sldId id="271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89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17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7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51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153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43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Ethereum Virtual Machine. Parte 2.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Gas disponible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431533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La EVM mantiene un registro del gas disponible a medida que se va ejecutando la transacción.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02EA0-8706-14FB-62E0-5AB4ACC2B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55" y="2571750"/>
            <a:ext cx="3944815" cy="23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Contador de programa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431533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La EVM mantiene un registro del gas disponible a medida que se va ejecutando la transacción.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FADC0-3AEA-22A0-31EA-2000B0D6A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287" y="3331952"/>
            <a:ext cx="5455996" cy="15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Áreas volátiles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Pila (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Stack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Memoria (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Memory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Características de la memoria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Free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memory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pointer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Lectura y escritura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Comunicación Pila-Memoria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Gas disponible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Contador de programa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2.3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Áreas volátiles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partes que almacenan datos volátiles en la EVM son: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Pila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Memoria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Gas disponible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Contador de programa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9714F-2524-FF49-29C6-452C989FD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752" y="2440178"/>
            <a:ext cx="3947552" cy="22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Pila (Stack)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Área en la que se llevan a cabo todas las operaciones que realiza la EVM.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B4EF4-87DC-4D1E-8DEA-AC6F112AD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2502385"/>
            <a:ext cx="4003506" cy="23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Memoria (Memory)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Área de almacenamiento que guarda los valores de las variables no persistentes de un SC, como los parámetros o variables locales de funciones.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5DD20-AD88-DBAB-D8C7-2893A71D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962" y="2343150"/>
            <a:ext cx="334517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Características de la Memoria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A0105C-689A-EAE0-7DCC-F1C3A8D97E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5" t="10569" r="2071" b="7182"/>
          <a:stretch/>
        </p:blipFill>
        <p:spPr>
          <a:xfrm>
            <a:off x="3241308" y="3393282"/>
            <a:ext cx="5752673" cy="1414462"/>
          </a:xfrm>
          <a:prstGeom prst="rect">
            <a:avLst/>
          </a:prstGeom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- Direccionable a nivel de byte, es decir, podemos acceder a cada byte de forma independiente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- Consumo menor de recursos que el almacenamiento persistente.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-Inicializada a 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- Crecimiento bajo demanda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54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Free </a:t>
            </a:r>
            <a:r>
              <a:rPr lang="es-ES" sz="24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memory</a:t>
            </a: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pointer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410344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En la dirección de memoria 0x40 se guarda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la dirección del primer slot libre.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EFD31-071D-A246-423D-D1018A0EC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980" y="3363839"/>
            <a:ext cx="5682224" cy="14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9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Lectura y escritura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431533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Las lecturas son únicamente de 32 bytes, aunque las escrituras pueden ser de 1 o 32 bytes.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799F8-52F8-E2C3-8987-EF93394C9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863" y="3250317"/>
            <a:ext cx="5586896" cy="17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2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Comunicación Pila-Memoria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431533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Para pasar un valor de la pila a la memoria primero hay que saber dicho valor y la posición de memoria en la que deberá almacenarse.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595A5-4BDE-90BE-CC7B-F31FFF085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612" y="2539498"/>
            <a:ext cx="3763935" cy="246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805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268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32</cp:revision>
  <dcterms:modified xsi:type="dcterms:W3CDTF">2023-02-22T18:17:54Z</dcterms:modified>
</cp:coreProperties>
</file>