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0"/>
  </p:notesMasterIdLst>
  <p:sldIdLst>
    <p:sldId id="256" r:id="rId3"/>
    <p:sldId id="258" r:id="rId4"/>
    <p:sldId id="270" r:id="rId5"/>
    <p:sldId id="271" r:id="rId6"/>
    <p:sldId id="277" r:id="rId7"/>
    <p:sldId id="278" r:id="rId8"/>
    <p:sldId id="27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89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37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665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305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830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91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9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08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173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7794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1017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90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281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1618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387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Ethereum Virtual Machine. Parte 3.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2. </a:t>
            </a:r>
            <a:r>
              <a:rPr lang="es-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ETHEREUM</a:t>
            </a:r>
            <a:endParaRPr lang="es-ES"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4058756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Áreas persistentes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Storage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Código de programa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Machine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state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Ventajas y Desventajas</a:t>
            </a: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2.4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Áreas persistentes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 partes que almacenan datos persistentes en la EVM son: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Storage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Código del programa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Machine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state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B6349-86D4-AC83-15E0-BFB61F0DD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573" y="2571750"/>
            <a:ext cx="4159991" cy="23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Storage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Estructura clave valor en la que se almacenan variables de estado de un Smart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contract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85F21-1E21-EBC5-12FB-AB3943B12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905392"/>
            <a:ext cx="4364831" cy="191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Código de programa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Área donde se almacena el código en formato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bytecode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, que es el que sabe interpretar la EVM.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05DDD-7507-FC31-4487-CC4D9A3E4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571750"/>
            <a:ext cx="454207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9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Machine </a:t>
            </a:r>
            <a:r>
              <a:rPr lang="es-ES" sz="24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state</a:t>
            </a:r>
            <a:endParaRPr lang="es-ES" sz="24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120375"/>
            <a:ext cx="277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El estado de la máquina, o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world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state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, es una estructura clave-valor que contiene los datos de cada cuenta. Esto forma el estado actual de la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1F273-E819-0C84-3803-6F87E4232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068" y="3086403"/>
            <a:ext cx="3271059" cy="1931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70325-9FA0-2721-B7B5-FEF29BBCD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969" y="1436085"/>
            <a:ext cx="2536031" cy="19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Ejecución aislada de SC</a:t>
            </a: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Soporta lenguajes de alto nivel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Turing complete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Modelo ampliamente extendido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88" y="826857"/>
            <a:ext cx="3784800" cy="13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Coste de ejecución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No permite acceder a datos externos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Depende de la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de Ethereum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Desventajas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161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Didact Gothic</vt:lpstr>
      <vt:lpstr>Montserrat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36</cp:revision>
  <dcterms:modified xsi:type="dcterms:W3CDTF">2023-04-04T09:22:45Z</dcterms:modified>
</cp:coreProperties>
</file>