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8" r:id="rId4"/>
    <p:sldId id="270" r:id="rId5"/>
    <p:sldId id="271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5" r:id="rId14"/>
    <p:sldId id="285" r:id="rId15"/>
    <p:sldId id="28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4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19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64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9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54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0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30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91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08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17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79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017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907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281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6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1618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Merkle</a:t>
            </a: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Patricia </a:t>
            </a: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 </a:t>
            </a: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endParaRPr lang="es-ES" sz="24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 que se encuentra en lo alto del MPT.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4C68C-16F3-4D4A-FA62-B82E3CBC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069" y="3131352"/>
            <a:ext cx="4993927" cy="17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4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Árbol completo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F933A-6E5D-5B08-3C79-A607969F6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050" y="963818"/>
            <a:ext cx="5983200" cy="4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Almacenamiento eficiente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Coste de búsqueda bajo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Comprobación de integridad a partir del nodo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Modificación ineficiente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Escalabilidad limitada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Dificultad de implementación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Estructura poco flexible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Almacenamiento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MPT se construye una vez el nodo selecciona las transacciones que van a ser incluidas en el bloque. El hash del nodo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 añade al bloque. Luego se añade cada par clave-valor en la base de datos de cada nodo.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83F9AC-437F-0E57-1E65-EDDB24F2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4" y="2413357"/>
            <a:ext cx="3567906" cy="24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5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Uso en Ethereum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Transaction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trie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Transaction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receipt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trie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Storage trie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Account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storage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content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trie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World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trie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2B79B-39E6-1C1A-6CE3-718A0F9B9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3"/>
          <a:stretch/>
        </p:blipFill>
        <p:spPr>
          <a:xfrm>
            <a:off x="5300664" y="2179285"/>
            <a:ext cx="3671886" cy="28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7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Radix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Tree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Merkle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Tree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Merkle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Patricia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Tree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hoja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rama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extensión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nulo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Árbol completo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Almacenamiento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Uso en Ethereum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2.5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Radix Tree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datos tipo árbol que almacena cadenas de caracteres de forma eficiente.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5DD37-6B10-147F-3887-4EC80461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4" y="2625072"/>
            <a:ext cx="3764757" cy="23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Merkle Tree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tipo árbol que engloba los hash de todas las transacciones incluidas en un bloque. El nodo que se encuentra más arriba se conoce como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63042E1-8798-0272-27A4-29CB37C4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87" y="2369342"/>
            <a:ext cx="3946674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Merkle Patricia Tree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datos tipo árbol que almacena pares clave-valor. Es ampliamente utilizada en la red de Ethereum.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55A267-4711-E438-7559-377D752E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2628900"/>
            <a:ext cx="4571998" cy="2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hoja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Nodos de los que no salen otros nodos y que contienen la información de la </a:t>
            </a:r>
            <a:r>
              <a:rPr lang="es-ES" sz="1200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como por ejemplo el balance de una cuenta.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9ABAC-0AED-6F0C-2753-1B0BF7F00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690" y="3281808"/>
            <a:ext cx="2961736" cy="10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rama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Nodos que extienden hacia otros nodos. Separan claves que comparten un mismo prefijo.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Nota: Este prefijo no tiene nada que ver con el </a:t>
            </a:r>
            <a:r>
              <a:rPr lang="es-ES" sz="1200" i="1" dirty="0" err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prefix</a:t>
            </a: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los nodos hoja.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207F6-C9CF-364F-EBEA-030BF610D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7" y="3188089"/>
            <a:ext cx="5179646" cy="16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extensión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Contienen el prefijo común de las claves. Siempre tienen un hijo como mínimo.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086D7-BA3C-8047-ADF7-6BF8A9DEC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131" y="2782338"/>
            <a:ext cx="4451000" cy="21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nodo: Nodo nulo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11DDF52-6624-6A9E-59BB-02F7BEE1E2A2}"/>
              </a:ext>
            </a:extLst>
          </p:cNvPr>
          <p:cNvSpPr txBox="1"/>
          <p:nvPr/>
        </p:nvSpPr>
        <p:spPr>
          <a:xfrm>
            <a:off x="1395850" y="112037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 guardan información, pero permiten mantener la estructura del 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00EA6-863C-316D-4A2F-64E16DDE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950" y="3283162"/>
            <a:ext cx="4970750" cy="1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29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348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40</cp:revision>
  <dcterms:modified xsi:type="dcterms:W3CDTF">2023-02-22T18:18:10Z</dcterms:modified>
</cp:coreProperties>
</file>