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70" r:id="rId4"/>
    <p:sldId id="271" r:id="rId5"/>
    <p:sldId id="277" r:id="rId6"/>
    <p:sldId id="278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7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9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Bloques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159175" y="1578904"/>
            <a:ext cx="2491282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Bloques en Ethereum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Cabecera (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Header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Cuerpo (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Body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Filtros de Bloom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Filtros de Bloom en la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2.6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Bloques en Ethereum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Ethreum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define bloque como una estructura que contiene transacciones y el hash del bloque anterior.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324E6B5-2338-9D7F-81D9-F4C85114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571750"/>
            <a:ext cx="4164806" cy="234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Cabecera (Header)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 cabecera contiene: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Slot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Proposer_index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Parent_root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State_root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0C00C6-8657-E0F9-E828-CB3E9A26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9622"/>
            <a:ext cx="4450556" cy="194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Cuerpo (Body)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916463"/>
            <a:ext cx="27774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cuerpo de un bloque contiene: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Randao_reveal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Proposer_slashings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Attestor_slashings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Deposits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Attestations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Agregation_bits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Signature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-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Execution_payload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parent_hash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block_hash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fee_recipient</a:t>
            </a: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- 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55A267-4711-E438-7559-377D752E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2" y="2628900"/>
            <a:ext cx="4571998" cy="24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Filtros de </a:t>
            </a:r>
            <a:r>
              <a:rPr lang="es-ES" sz="24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bloom</a:t>
            </a:r>
            <a:endParaRPr lang="es-ES" sz="24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 de datos probabilística que permite conocer si un elemento se encuentra dentro de una lista de elementos.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87AFD-FD0E-741E-1D2D-7D7F48602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160" y="3419418"/>
            <a:ext cx="522042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Filtros de Bloom en la </a:t>
            </a:r>
            <a:r>
              <a:rPr lang="es-ES" sz="24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endParaRPr lang="es-ES" sz="24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Los filtros de Bloom se utilizan para ahorrar búsquedas en las bases de datos de los nodos.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5DC71D-340B-6B21-81B7-F6DEE39C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50" y="3056140"/>
            <a:ext cx="4679156" cy="167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1083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186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43</cp:revision>
  <dcterms:modified xsi:type="dcterms:W3CDTF">2023-04-04T14:42:46Z</dcterms:modified>
</cp:coreProperties>
</file>