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13"/>
  </p:notesMasterIdLst>
  <p:sldIdLst>
    <p:sldId id="256" r:id="rId3"/>
    <p:sldId id="258" r:id="rId4"/>
    <p:sldId id="280" r:id="rId5"/>
    <p:sldId id="270" r:id="rId6"/>
    <p:sldId id="271" r:id="rId7"/>
    <p:sldId id="281" r:id="rId8"/>
    <p:sldId id="282" r:id="rId9"/>
    <p:sldId id="283" r:id="rId10"/>
    <p:sldId id="284" r:id="rId11"/>
    <p:sldId id="27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45ee2e66b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45ee2e66b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31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2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74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01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498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33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75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750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5659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7194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0948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6093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6612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7227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5782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07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514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744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71618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387" y="35689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Protocolo de consenso (Post-</a:t>
            </a:r>
            <a:r>
              <a:rPr lang="es-ES" sz="23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Merge</a:t>
            </a:r>
            <a:r>
              <a:rPr lang="es-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413" y="4107529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Módulo 2. </a:t>
            </a:r>
            <a:r>
              <a:rPr lang="es-ES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INTRODUCCIÓN A ETHEREUM</a:t>
            </a:r>
            <a:endParaRPr lang="es-ES" sz="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/>
          <p:nvPr/>
        </p:nvSpPr>
        <p:spPr>
          <a:xfrm>
            <a:off x="0" y="0"/>
            <a:ext cx="9144000" cy="322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06513" y="826857"/>
            <a:ext cx="3784800" cy="185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Menores barreras de entrada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Mayor seguridad y descentralización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endParaRPr lang="es-ES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Menor consumo eléctrico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endParaRPr lang="es-ES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Buen sistema de recompensas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4852688" y="826857"/>
            <a:ext cx="37848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Muchas penalizaciones pueden suponer un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16" name="Google Shape;216;p29"/>
          <p:cNvCxnSpPr/>
          <p:nvPr/>
        </p:nvCxnSpPr>
        <p:spPr>
          <a:xfrm rot="10800000">
            <a:off x="4571992" y="650098"/>
            <a:ext cx="0" cy="3843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7" name="Google Shape;2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583" y="3830089"/>
            <a:ext cx="981715" cy="98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8693" y="3800975"/>
            <a:ext cx="981715" cy="98171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506525" y="488675"/>
            <a:ext cx="3505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Ventajas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4852675" y="488675"/>
            <a:ext cx="3505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Desventajas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4058756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159175" y="1578904"/>
            <a:ext cx="2491282" cy="2385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Merge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Beacon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chain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PoS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en Ethereum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Protocolo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Gasper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Protocolo LMD GHOST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Protocolo Casper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Sharding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Ventajas </a:t>
            </a:r>
            <a:r>
              <a:rPr lang="es-ES" sz="1300" b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y Desventajas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2.7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Merge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256106"/>
            <a:ext cx="2777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El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Merge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fue un evento que tuvo lugar en septiembre de 2022 en el que Ethereum pasó de utilizar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PoW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para empezar a utilizar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PoS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656D3C6-4D52-3F6A-BF89-842608511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71750"/>
            <a:ext cx="45466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22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Beacon chain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256106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Cadena de la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blockchain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de Ethereum que se encarga de coordinar la red, es decir, del protocolo de consenso.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1404E4-10F3-2F26-8B86-012146202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0632" y="2571750"/>
            <a:ext cx="3670356" cy="23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4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Proof of Stake en Ethereum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27556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Cada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epoch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se compone de 32 slots, en los que en cada uno un validador añade un bloque a la red.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A581546-2D3C-E362-2927-D5CB21DE50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4" name="Picture 6" descr="Pseudorandom RANDAO process selecting proposers and committees for slots">
            <a:extLst>
              <a:ext uri="{FF2B5EF4-FFF2-40B4-BE49-F238E27FC236}">
                <a16:creationId xmlns:a16="http://schemas.microsoft.com/office/drawing/2014/main" id="{A2553437-584E-F840-3D0C-F5A9B6FAA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173" y="1957388"/>
            <a:ext cx="3458827" cy="318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84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Protocolo Gasper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27556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Nombre del protocolo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PoS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de Ethereum. Esta formado por el protocolo LMD GHOST y el protocolo Casper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A581546-2D3C-E362-2927-D5CB21DE50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6025BF-57F6-68FC-0713-DD264D6E0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931" y="3034404"/>
            <a:ext cx="5172494" cy="165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1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Protocolo LMD GHOST.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27556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Protocolo encargado de decidir el lado de la bifurcación que se debe tomar ante un evento de este tipo.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A581546-2D3C-E362-2927-D5CB21DE50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7C240F-B33C-DFF6-02BE-5BE8830ED5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43"/>
          <a:stretch/>
        </p:blipFill>
        <p:spPr>
          <a:xfrm>
            <a:off x="4694556" y="2650330"/>
            <a:ext cx="4402450" cy="20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1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Protocolo Casper.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27556"/>
            <a:ext cx="27774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Algoritmo encargado de marcar bloques como finalizados. 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A581546-2D3C-E362-2927-D5CB21DE50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8DB96F-AA59-1B4B-A145-CE0CF5E05B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66"/>
          <a:stretch/>
        </p:blipFill>
        <p:spPr>
          <a:xfrm rot="5400000">
            <a:off x="5575062" y="1454389"/>
            <a:ext cx="1950243" cy="498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32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Sharding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27556"/>
            <a:ext cx="27774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Técnica que permite dividir la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blockchain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en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subcadenas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A581546-2D3C-E362-2927-D5CB21DE50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F8515D7-B0D2-D5C8-7767-834DAB5F0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792411"/>
            <a:ext cx="4572001" cy="20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3942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203</Words>
  <Application>Microsoft Office PowerPoint</Application>
  <PresentationFormat>On-screen Show (16:9)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Didact Gothic</vt:lpstr>
      <vt:lpstr>Montserrat</vt:lpstr>
      <vt:lpstr>Simple Light</vt:lpstr>
      <vt:lpstr>1_Simple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46</cp:revision>
  <dcterms:modified xsi:type="dcterms:W3CDTF">2023-02-22T18:18:25Z</dcterms:modified>
</cp:coreProperties>
</file>