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80" r:id="rId4"/>
    <p:sldId id="270" r:id="rId5"/>
    <p:sldId id="271" r:id="rId6"/>
    <p:sldId id="281" r:id="rId7"/>
    <p:sldId id="282" r:id="rId8"/>
    <p:sldId id="283" r:id="rId9"/>
    <p:sldId id="28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1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4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22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45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29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 en Ethereum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Cliente vs Nodo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Execution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vs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Consensus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nodos: Full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nodos: Light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nodos: Archive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nodos: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Validator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Sincronización de clientes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2.8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 vs Nodo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Nodo: Instancia de un cliente de Ethereum el cual se encuentra conectado a otros nodos.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Cliente: Software que permite a un nodo participar activamente en la 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06D8D-D177-677A-0AD2-AACE5F816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911" y="2421731"/>
            <a:ext cx="3617745" cy="25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Execution client vs Consensus client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Execution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Ejecutan transacciones y almacenan el estado de la red.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Erigon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Geth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serían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execution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Consensus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Implementan el algoritmo de consenso.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Pysm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Lighthouse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serían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consensus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6A1FD-AC0F-D33D-41FB-40B56EE297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69" b="12589"/>
          <a:stretch/>
        </p:blipFill>
        <p:spPr>
          <a:xfrm>
            <a:off x="4654116" y="2571750"/>
            <a:ext cx="4378529" cy="24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nodos: Full node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Almacenan toda la información de la red a partir de cierto punto. También participan en la validación y verificación de bloques.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A87AEC6-3DDB-B278-0FD9-7FAA4FB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419349"/>
            <a:ext cx="4462462" cy="24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nodos: Light node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Almacenan únicamente las cabeceras de los bloques. Si necesita otra información la pide a un full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A87AEC6-3DDB-B278-0FD9-7FAA4FB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419349"/>
            <a:ext cx="4462462" cy="24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10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nodos: Archive node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Almacenan toda la información histórica de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desde el bloque génesis hasta el más actual.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A87AEC6-3DDB-B278-0FD9-7FAA4FB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419349"/>
            <a:ext cx="4462462" cy="24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7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nodos: Validator node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Valida bloques y atestigua que los bloques propuestos por otros validadores son legítimos.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080EC0-33AE-4655-0C20-4AAF29F8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23" y="2652711"/>
            <a:ext cx="4041401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2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Sincronización de clientes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Full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sync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Fast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sync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Light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sync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Snap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sync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A1BB2C-C39E-1E1D-FBE9-B4827257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958551"/>
            <a:ext cx="4279106" cy="18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75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233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49</cp:revision>
  <dcterms:modified xsi:type="dcterms:W3CDTF">2023-02-22T18:18:31Z</dcterms:modified>
</cp:coreProperties>
</file>