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8" r:id="rId4"/>
    <p:sldId id="280" r:id="rId5"/>
    <p:sldId id="270" r:id="rId6"/>
    <p:sldId id="271" r:id="rId7"/>
    <p:sldId id="275" r:id="rId8"/>
    <p:sldId id="28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5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0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28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98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03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9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25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75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745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5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47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4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7010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Cuentas </a:t>
            </a:r>
            <a:r>
              <a:rPr lang="es-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 Ethereum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 de cuenta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Externally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Owned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Account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(EOA)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Account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Diferencias y similitudes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2.9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 de cuenta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En Ethereum una cuenta es una forma de identificación en la red. Vienen identificadas con una cadena de caracteres conocida como </a:t>
            </a:r>
            <a:r>
              <a:rPr lang="es-ES" sz="1200" i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lang="es-ES" sz="1200" i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76820-0D96-1086-95E9-33AA547A6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107" y="2678795"/>
            <a:ext cx="4400893" cy="23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Externally Owned Account (EOA)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Cuentas formadas por una clave pública y otra privada. Típicamente cuentas de usuarios particulares.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7A3A5-CD54-B42F-796D-4D8E29D73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565" y="1814512"/>
            <a:ext cx="3105435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Contract account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Cuentas pertenecientes a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Pueden almacenar código y tienen acceso al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storage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80399-1795-64AC-E036-3216A02DA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141" y="2203979"/>
            <a:ext cx="3680859" cy="29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Poseen clave privada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Pueden iniciar transacciones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Las transacciones entre EOA son únicamente transferencias de monedas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No es necesario interactuar con la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para crearla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Únicamente poseen un balance y un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nonce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Identificadas por un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No poseen clave privada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No pueden iniciar transacciones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Capaces de ejecutar código a través de una transacción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Se necesita interacción con la </a:t>
            </a:r>
            <a:r>
              <a:rPr kumimoji="0" lang="es-E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para crearlas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Además del balance y el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nonce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poseen código y variables de estado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Identificadas 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por un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address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EOA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Contract Account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Address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También conocida como clave pública. Sirve para identificar una cuenta dentro de una red.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2DA-BE96-0B2C-C17C-F6730A4E4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31" y="1534306"/>
            <a:ext cx="2673269" cy="36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8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187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52</cp:revision>
  <dcterms:modified xsi:type="dcterms:W3CDTF">2023-02-22T18:18:40Z</dcterms:modified>
</cp:coreProperties>
</file>