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80" r:id="rId4"/>
    <p:sldId id="270" r:id="rId5"/>
    <p:sldId id="271" r:id="rId6"/>
    <p:sldId id="28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 de gas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Función principal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Gas Price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Cálculo del gas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2.9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 de gas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Mide la cantidad de computación necesaria para ejecutar la transacción que se ha lanzado.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6A443-C34C-120F-F2D6-618746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88" y="2498725"/>
            <a:ext cx="4094018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Función principal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función del gas fee es evitar que se ejecuten transacciones que provoquen que la EVM quede fuera de servicio. También sirve para priorizar transacciones.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452FA-24E0-D815-175E-3BA56BD97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199"/>
            <a:ext cx="4572000" cy="22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Gas Price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gas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price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es la cantidad de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que estamos dispuestos a pagar por cada unidad de gas en una transacción.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5C439-1E6E-7AD0-B8D4-FDE0E9D7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13" y="1678981"/>
            <a:ext cx="2864644" cy="34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Cáclulo del gas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GasTotal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MG(BG + Tip)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MG: Unidades máximas de gas que queremos usar.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BG: Precio base para ejecutar la transacción.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Tip: Precio optativo para darle más prioridad a la transacción.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AEBF04-2F55-6BA0-EB77-E8C2343F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00" y="1864519"/>
            <a:ext cx="3041605" cy="31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48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135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55</cp:revision>
  <dcterms:modified xsi:type="dcterms:W3CDTF">2023-02-22T18:18:46Z</dcterms:modified>
</cp:coreProperties>
</file>