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80" r:id="rId4"/>
    <p:sldId id="270" r:id="rId5"/>
    <p:sldId id="271" r:id="rId6"/>
    <p:sldId id="281" r:id="rId7"/>
    <p:sldId id="28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1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25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43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387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Transacciones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</a:t>
            </a:r>
            <a:r>
              <a:rPr lang="es-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ETHEREUM</a:t>
            </a:r>
            <a:endParaRPr lang="es-ES"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4058756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159175" y="1578904"/>
            <a:ext cx="2491282" cy="238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Transacciones en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ethereum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Ejecución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transacciones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State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transition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function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Transaction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receipts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2.10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Transacciones en Ethereum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Mensaje originado por una cuenta externa y firmado por la clave privada de esta. Estos mensajes modifican el estado de la 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E8031A-6C16-31BA-3581-601D642B3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555" y="3409817"/>
            <a:ext cx="5636419" cy="16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2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Ejecución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 transacciones se ejecutan en cada nodo cuando les llega un bloque, de esta forma los nodos confirman que las transacciones son legítimas y añaden el bloque a su vista de la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D1304-5949-5813-C58D-A64A5AE5D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346" y="1721644"/>
            <a:ext cx="2880423" cy="34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transacciones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Existen dos tipos de transacciones en Ethereum: La transferencia de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ether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y la llamada a un Smart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Existe también un tercer tipo, la creación de contratos.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B3B03-CA7F-EE11-202F-9951C97B7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414" y="2681067"/>
            <a:ext cx="3497975" cy="214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State transition function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Esta función procesa todas las transacciones, y nos dice que dado un estado al que se le aplica una transacción, el resultado es un estado derivado.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25B74E-CF75-4748-0163-2D44A2AF2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67977"/>
            <a:ext cx="4360570" cy="16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Transaction receipt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Información de una transacción una vez ejecutada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0E4521-B717-2208-63BE-548317F2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44" y="2319502"/>
            <a:ext cx="3917156" cy="28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015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159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60</cp:revision>
  <dcterms:modified xsi:type="dcterms:W3CDTF">2023-02-22T18:18:52Z</dcterms:modified>
</cp:coreProperties>
</file>