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70" r:id="rId4"/>
    <p:sldId id="271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444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63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746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89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37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499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739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25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413" y="35689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Solidity</a:t>
            </a:r>
            <a:r>
              <a:rPr lang="es-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y Smart </a:t>
            </a:r>
            <a:r>
              <a:rPr lang="es-ES" sz="23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Contracts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413" y="4107529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Módulo 3. </a:t>
            </a:r>
            <a:r>
              <a:rPr lang="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INTRODUCCIÓN A SOLIDITY</a:t>
            </a:r>
            <a:endParaRPr sz="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-ES" sz="24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Tipos de datos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06125"/>
            <a:ext cx="27774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Los tipos de datos soportados en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solidity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son: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- Enteros (</a:t>
            </a:r>
            <a:r>
              <a:rPr lang="es-ES" sz="1200" dirty="0" err="1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uint</a:t>
            </a: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/ </a:t>
            </a:r>
            <a:r>
              <a:rPr lang="es-ES" sz="1200" dirty="0" err="1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int</a:t>
            </a: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- Booleanos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- </a:t>
            </a:r>
            <a:r>
              <a:rPr lang="es-ES" sz="1200" dirty="0" err="1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Address</a:t>
            </a:r>
            <a:endParaRPr lang="es-ES" sz="1200" dirty="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- </a:t>
            </a: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E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num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0A5E08E-D0F2-282C-4DC6-E583E7065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883" y="2514053"/>
            <a:ext cx="2190347" cy="219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69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-ES" sz="24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Estructuras de datos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06125"/>
            <a:ext cx="27774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Las estructuras de datos soportados en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solidity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son: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- </a:t>
            </a:r>
            <a:r>
              <a:rPr lang="es-ES" sz="1200" dirty="0" err="1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Strings</a:t>
            </a:r>
            <a:endParaRPr lang="es-ES" sz="1200" dirty="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- Bytes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- </a:t>
            </a:r>
            <a:r>
              <a:rPr lang="es-ES" sz="1200" dirty="0" err="1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Arrays</a:t>
            </a:r>
            <a:endParaRPr lang="es-ES" sz="1200" dirty="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-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Structs</a:t>
            </a: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- </a:t>
            </a:r>
            <a:r>
              <a:rPr lang="es-ES" sz="1200" dirty="0" err="1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Mappings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17DA983-0005-5EF8-437B-F068EE70C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883" y="2514053"/>
            <a:ext cx="2190347" cy="219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40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3902700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200725" y="1578904"/>
            <a:ext cx="2449731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Solidity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Lenguajes de alto nivel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POO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Tipado estático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Herencia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Polimorfismo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Smart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Contracts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Tipos de datos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Estructuras de datos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3.1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Solidity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49" y="1256106"/>
            <a:ext cx="2926119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Lenguaje de programación de alto nivel usado en las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blockchains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EVM-Compatible para programar Smart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contracts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34D9053-0D31-0F84-77AE-984B01183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436" y="2571750"/>
            <a:ext cx="1505426" cy="233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Lenguajes de alto nivel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06125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Los lenguajes de alto nivel son aquellos que nos permiten comunicarnos con el hardware de una forma más humana</a:t>
            </a:r>
            <a:endParaRPr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634183-DD04-5FEA-95EC-2CB5A3B997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89"/>
          <a:stretch/>
        </p:blipFill>
        <p:spPr>
          <a:xfrm>
            <a:off x="4493420" y="2675335"/>
            <a:ext cx="4500562" cy="22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4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2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Programación Orientada a Objetos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06125"/>
            <a:ext cx="2777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Paradigma de programación usado por </a:t>
            </a: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S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olidity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y otros lenguajes de programación en los que se crean objetos con diferentes funciones y datos.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62E15D-B042-93C8-E90D-2BF3C86C6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555" y="2428875"/>
            <a:ext cx="3237052" cy="249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59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-ES" sz="24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Tipado Estático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06125"/>
            <a:ext cx="2777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Solidity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usa tipado estático, lo que significa que el tipo de dato de una variable se debe conocer en compilación.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8FF230-6657-BB19-4DEE-64ABDD8DA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3368" y="3107122"/>
            <a:ext cx="4886325" cy="13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0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-ES" sz="24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Herencia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06125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Un Smart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contract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programado en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Solidity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puede heredar funciones de otro.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BD5A36-AC3A-E29B-F17F-5E92D9818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9" y="2321788"/>
            <a:ext cx="3394869" cy="271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37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-ES" sz="24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Polimorfismo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06125"/>
            <a:ext cx="27774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Solidity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permite reescribir funciones ya definidas en contratos heredados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F6D54AA-CE00-D1F4-67BA-D4B1C487C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357" y="3052763"/>
            <a:ext cx="38766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2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-ES" sz="24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Smart </a:t>
            </a:r>
            <a:r>
              <a:rPr lang="es-ES" sz="24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Contract</a:t>
            </a:r>
            <a:endParaRPr lang="es-ES" sz="24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06125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Un Smart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contract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es el script en el que se encuentra la lógica de programación de una aplicación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blockchain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4841281-3EA1-BCD8-9652-7F8B6803E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808234"/>
            <a:ext cx="4181475" cy="212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6782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222</Words>
  <Application>Microsoft Office PowerPoint</Application>
  <PresentationFormat>On-screen Show (16:9)</PresentationFormat>
  <Paragraphs>40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Didact Gothic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33</cp:revision>
  <dcterms:modified xsi:type="dcterms:W3CDTF">2023-02-22T18:23:46Z</dcterms:modified>
</cp:coreProperties>
</file>