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9"/>
  </p:notesMasterIdLst>
  <p:sldIdLst>
    <p:sldId id="256" r:id="rId3"/>
    <p:sldId id="258" r:id="rId4"/>
    <p:sldId id="270" r:id="rId5"/>
    <p:sldId id="275" r:id="rId6"/>
    <p:sldId id="271" r:id="rId7"/>
    <p:sldId id="276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45ee2e66b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45ee2e66b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74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17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02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1628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9408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4928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521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2871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26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6109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016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261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087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0845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413" y="35689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Modificadores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413" y="4107529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Módulo 3. </a:t>
            </a:r>
            <a:r>
              <a:rPr lang="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INTRODUCCIÓN A SOLIDITY</a:t>
            </a:r>
            <a:endParaRPr sz="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3902700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200725" y="1578904"/>
            <a:ext cx="2449731" cy="158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Modificadores de visibilidad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Otros modificadores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Constructor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3.2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Modificadores de visibilidad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49" y="1256106"/>
            <a:ext cx="2926119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Podemos establecer el ámbito desde el cual podemos acceder a una función o a una variable.</a:t>
            </a:r>
          </a:p>
        </p:txBody>
      </p:sp>
      <p:pic>
        <p:nvPicPr>
          <p:cNvPr id="1026" name="Picture 2" descr="gcNCm0-739P27Bqp_5zYT6kM_fmfW3tnrx-ZJ8iKH5Gnhpp9-JXo4NrSk7UaUPv9SF34ka7eNYtFK-FmnTGtHSupFUE6A6UvX1738cqDG0X9qhWCRdqI-jGf1BCpvK2Qi6MqMQWgN4H3VOpa5xh2zVkQrQlfGuBPRWIovNxfDH3zhFuxHKsUpXq9Oh_Saw (995×540)">
            <a:extLst>
              <a:ext uri="{FF2B5EF4-FFF2-40B4-BE49-F238E27FC236}">
                <a16:creationId xmlns:a16="http://schemas.microsoft.com/office/drawing/2014/main" id="{72EC472B-A5B0-EE08-1659-082D342EC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2639274"/>
            <a:ext cx="4329112" cy="234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/>
          <p:nvPr/>
        </p:nvSpPr>
        <p:spPr>
          <a:xfrm>
            <a:off x="0" y="0"/>
            <a:ext cx="9144000" cy="322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06513" y="826857"/>
            <a:ext cx="37848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Public</a:t>
            </a: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ES" dirty="0" err="1">
                <a:latin typeface="Didact Gothic"/>
                <a:ea typeface="Didact Gothic"/>
                <a:cs typeface="Didact Gothic"/>
                <a:sym typeface="Didact Gothic"/>
              </a:rPr>
              <a:t>Private</a:t>
            </a:r>
            <a:endParaRPr lang="es-ES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Internal</a:t>
            </a: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ES" dirty="0" err="1">
                <a:latin typeface="Didact Gothic"/>
                <a:ea typeface="Didact Gothic"/>
                <a:cs typeface="Didact Gothic"/>
                <a:sym typeface="Didact Gothic"/>
              </a:rPr>
              <a:t>External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4852688" y="826857"/>
            <a:ext cx="3784800" cy="131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Public</a:t>
            </a: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ES" dirty="0" err="1">
                <a:latin typeface="Didact Gothic"/>
                <a:ea typeface="Didact Gothic"/>
                <a:cs typeface="Didact Gothic"/>
                <a:sym typeface="Didact Gothic"/>
              </a:rPr>
              <a:t>Private</a:t>
            </a:r>
            <a:endParaRPr lang="es-ES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Internal</a:t>
            </a: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16" name="Google Shape;216;p29"/>
          <p:cNvCxnSpPr/>
          <p:nvPr/>
        </p:nvCxnSpPr>
        <p:spPr>
          <a:xfrm rot="10800000">
            <a:off x="4571992" y="650098"/>
            <a:ext cx="0" cy="3843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7" name="Google Shape;2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583" y="3830089"/>
            <a:ext cx="981715" cy="98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8693" y="3800975"/>
            <a:ext cx="981715" cy="98171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506525" y="488675"/>
            <a:ext cx="3505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dirty="0">
                <a:latin typeface="Montserrat"/>
                <a:ea typeface="Montserrat"/>
                <a:cs typeface="Montserrat"/>
                <a:sym typeface="Montserrat"/>
              </a:rPr>
              <a:t>Funciones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4852675" y="488675"/>
            <a:ext cx="3505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Otros modificadores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06125"/>
            <a:ext cx="27774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En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solidity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las funciones pueden definirse con otros modificadores según su funcionalidad: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View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Pure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Override</a:t>
            </a: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Virtual</a:t>
            </a:r>
            <a:endParaRPr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050" name="Picture 2" descr="0*pdI3T_RblPQttVqk (1400×482)">
            <a:extLst>
              <a:ext uri="{FF2B5EF4-FFF2-40B4-BE49-F238E27FC236}">
                <a16:creationId xmlns:a16="http://schemas.microsoft.com/office/drawing/2014/main" id="{E8F591D8-6753-7D66-AF16-48EB3A455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828" y="3028951"/>
            <a:ext cx="4951622" cy="170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84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Constructor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06125"/>
            <a:ext cx="27774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El constructor permite establecer los valores de inicio de variables de estado</a:t>
            </a:r>
            <a:endParaRPr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3C50C-99E1-7EFC-2461-7949386CF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250" y="3371778"/>
            <a:ext cx="4677428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43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87</Words>
  <Application>Microsoft Office PowerPoint</Application>
  <PresentationFormat>On-screen Show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Didact Gothic</vt:lpstr>
      <vt:lpstr>Montserrat</vt:lpstr>
      <vt:lpstr>Simple Light</vt:lpstr>
      <vt:lpstr>1_Simple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34</cp:revision>
  <dcterms:modified xsi:type="dcterms:W3CDTF">2023-02-22T18:23:55Z</dcterms:modified>
</cp:coreProperties>
</file>