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7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Eventos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3. </a:t>
            </a: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SOLIDITY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3.3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Funcionalidad que permite registrar datos en el log del Smart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A814F1-4EAB-3455-A625-9F93DD5B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06" y="3148762"/>
            <a:ext cx="5188744" cy="18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22</Words>
  <Application>Microsoft Office PowerPoint</Application>
  <PresentationFormat>On-screen Show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37</cp:revision>
  <dcterms:modified xsi:type="dcterms:W3CDTF">2023-02-22T18:30:10Z</dcterms:modified>
</cp:coreProperties>
</file>