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70" r:id="rId4"/>
    <p:sldId id="27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3. </a:t>
            </a: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SOLIDITY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Estructuras de control de errores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Estructuras de control de flujo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3.3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 de errores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estructuras de control de errores que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solidity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implementa son: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Require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Assert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Revert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Try/Catch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E9082-9E5C-438B-C63B-18FFC07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06" y="3409113"/>
            <a:ext cx="5419725" cy="13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 de flujo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49" y="1256106"/>
            <a:ext cx="292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 estructuras de control de flujo determinan el camino que seguirá una función </a:t>
            </a:r>
            <a:r>
              <a:rPr lang="es-ES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hasta completarse</a:t>
            </a: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CA1E60-ADE7-12EE-02FE-FA45719BB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2"/>
          <a:stretch/>
        </p:blipFill>
        <p:spPr bwMode="auto">
          <a:xfrm>
            <a:off x="5700713" y="2328862"/>
            <a:ext cx="3057525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391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71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39</cp:revision>
  <dcterms:modified xsi:type="dcterms:W3CDTF">2023-02-22T18:39:26Z</dcterms:modified>
</cp:coreProperties>
</file>