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58" r:id="rId3"/>
    <p:sldId id="270" r:id="rId4"/>
    <p:sldId id="271" r:id="rId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4054"/>
    <a:srgbClr val="F283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e45ee2e5fe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e45ee2e5fe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e45ee2e66b_1_2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e45ee2e66b_1_2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e45ee2e66b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e45ee2e66b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47926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e45ee2e66b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e45ee2e66b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1808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580413" y="3568950"/>
            <a:ext cx="59832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3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Herencia</a:t>
            </a:r>
            <a:endParaRPr sz="23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3170700" y="671825"/>
            <a:ext cx="2802600" cy="2802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1580413" y="4107529"/>
            <a:ext cx="5983200" cy="323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Módulo 3. </a:t>
            </a:r>
            <a:r>
              <a:rPr lang="es" sz="9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INTRODUCCIÓN A SOLIDITY</a:t>
            </a:r>
            <a:endParaRPr sz="9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62323" y="152400"/>
            <a:ext cx="519426" cy="519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18637A09-7584-271A-B30F-2CF4107F75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77169" y="1422375"/>
            <a:ext cx="2389637" cy="130149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62323" y="152400"/>
            <a:ext cx="519426" cy="519426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/>
          <p:cNvSpPr/>
          <p:nvPr/>
        </p:nvSpPr>
        <p:spPr>
          <a:xfrm>
            <a:off x="621568" y="620400"/>
            <a:ext cx="3298200" cy="3902700"/>
          </a:xfrm>
          <a:prstGeom prst="roundRect">
            <a:avLst>
              <a:gd name="adj" fmla="val 12768"/>
            </a:avLst>
          </a:prstGeom>
          <a:solidFill>
            <a:srgbClr val="394054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3" name="Google Shape;73;p15"/>
          <p:cNvSpPr txBox="1"/>
          <p:nvPr/>
        </p:nvSpPr>
        <p:spPr>
          <a:xfrm>
            <a:off x="1200725" y="1578904"/>
            <a:ext cx="2449731" cy="11849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Didact Gothic"/>
              <a:buChar char="●"/>
            </a:pPr>
            <a:r>
              <a:rPr lang="es-ES" sz="1300" b="1" dirty="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Interface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Didact Gothic"/>
              <a:buChar char="●"/>
            </a:pPr>
            <a:r>
              <a:rPr lang="es-ES" sz="1300" b="1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Contratos abstractos</a:t>
            </a:r>
            <a:endParaRPr lang="es-ES" sz="1300" b="1" dirty="0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Didact Gothic"/>
              <a:buChar char="●"/>
            </a:pPr>
            <a:endParaRPr lang="es-ES" sz="1300" b="1" dirty="0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Didact Gothic"/>
              <a:buChar char="●"/>
            </a:pPr>
            <a:endParaRPr lang="es-ES" sz="1300" b="1" dirty="0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Didact Gothic"/>
              <a:buChar char="●"/>
            </a:pPr>
            <a:endParaRPr lang="es-ES" sz="1300" b="1" dirty="0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74" name="Google Shape;74;p15"/>
          <p:cNvSpPr/>
          <p:nvPr/>
        </p:nvSpPr>
        <p:spPr>
          <a:xfrm>
            <a:off x="1036369" y="891948"/>
            <a:ext cx="673200" cy="673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5" name="Google Shape;75;p15"/>
          <p:cNvCxnSpPr/>
          <p:nvPr/>
        </p:nvCxnSpPr>
        <p:spPr>
          <a:xfrm>
            <a:off x="1200725" y="1435443"/>
            <a:ext cx="20259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6" name="Google Shape;76;p15"/>
          <p:cNvSpPr txBox="1"/>
          <p:nvPr/>
        </p:nvSpPr>
        <p:spPr>
          <a:xfrm>
            <a:off x="1856107" y="1035259"/>
            <a:ext cx="1623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Lección 3.4</a:t>
            </a:r>
            <a:endParaRPr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59174" y="1014754"/>
            <a:ext cx="427711" cy="427713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1369" y="2719141"/>
            <a:ext cx="1540424" cy="1718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5"/>
          <p:cNvSpPr/>
          <p:nvPr/>
        </p:nvSpPr>
        <p:spPr>
          <a:xfrm>
            <a:off x="407550" y="311275"/>
            <a:ext cx="809100" cy="809100"/>
          </a:xfrm>
          <a:prstGeom prst="ellipse">
            <a:avLst/>
          </a:prstGeom>
          <a:gradFill>
            <a:gsLst>
              <a:gs pos="0">
                <a:srgbClr val="1AABFF"/>
              </a:gs>
              <a:gs pos="45000">
                <a:srgbClr val="627BE8"/>
              </a:gs>
              <a:gs pos="100000">
                <a:srgbClr val="A94AD1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5"/>
          <p:cNvSpPr txBox="1"/>
          <p:nvPr/>
        </p:nvSpPr>
        <p:spPr>
          <a:xfrm>
            <a:off x="1395850" y="409850"/>
            <a:ext cx="59832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3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Interface</a:t>
            </a:r>
            <a:endParaRPr sz="23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81" name="Google Shape;18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1512" y="515237"/>
            <a:ext cx="401226" cy="401226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5"/>
          <p:cNvSpPr txBox="1"/>
          <p:nvPr/>
        </p:nvSpPr>
        <p:spPr>
          <a:xfrm>
            <a:off x="1395849" y="1256106"/>
            <a:ext cx="2926119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s-ES" sz="1200" dirty="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Bloque de código que define las funciones pero no las implementa.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BA963CB-5973-FB2E-6A3B-079784D44C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15917" y="3542960"/>
            <a:ext cx="5030808" cy="1307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449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5"/>
          <p:cNvSpPr/>
          <p:nvPr/>
        </p:nvSpPr>
        <p:spPr>
          <a:xfrm>
            <a:off x="407550" y="311275"/>
            <a:ext cx="809100" cy="809100"/>
          </a:xfrm>
          <a:prstGeom prst="ellipse">
            <a:avLst/>
          </a:prstGeom>
          <a:gradFill>
            <a:gsLst>
              <a:gs pos="0">
                <a:srgbClr val="1AABFF"/>
              </a:gs>
              <a:gs pos="45000">
                <a:srgbClr val="627BE8"/>
              </a:gs>
              <a:gs pos="100000">
                <a:srgbClr val="A94AD1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5"/>
          <p:cNvSpPr txBox="1"/>
          <p:nvPr/>
        </p:nvSpPr>
        <p:spPr>
          <a:xfrm>
            <a:off x="1395850" y="409850"/>
            <a:ext cx="59832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3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Contrato abstracto</a:t>
            </a:r>
            <a:endParaRPr sz="23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81" name="Google Shape;18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1512" y="515237"/>
            <a:ext cx="401226" cy="401226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5"/>
          <p:cNvSpPr txBox="1"/>
          <p:nvPr/>
        </p:nvSpPr>
        <p:spPr>
          <a:xfrm>
            <a:off x="1395849" y="1256106"/>
            <a:ext cx="2926119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s-ES" sz="1200" dirty="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Muy similar a las interfaces, pero pueden implementar funciones y variables de estado, así como un constructor.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0F64127-291C-3465-9B4A-32D4E2C984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4874" y="2686564"/>
            <a:ext cx="4246111" cy="2333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83918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</TotalTime>
  <Words>47</Words>
  <Application>Microsoft Office PowerPoint</Application>
  <PresentationFormat>On-screen Show (16:9)</PresentationFormat>
  <Paragraphs>10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Didact Gothic</vt:lpstr>
      <vt:lpstr>Montserrat</vt:lpstr>
      <vt:lpstr>Simple Light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</dc:creator>
  <cp:lastModifiedBy>JUAN FRANCISCO VAÑÓ FRANCÉS</cp:lastModifiedBy>
  <cp:revision>41</cp:revision>
  <dcterms:modified xsi:type="dcterms:W3CDTF">2023-02-23T11:08:41Z</dcterms:modified>
</cp:coreProperties>
</file>