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7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Librerías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3. </a:t>
            </a: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SOLIDITY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3.6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 de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que no puede ser heredado. Implementan funciones que podrán usarse más tarde por un tipo de datos en otro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4BE6CB-B9F0-7AFA-03B7-A36A0FC97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 b="16179"/>
          <a:stretch/>
        </p:blipFill>
        <p:spPr bwMode="auto">
          <a:xfrm>
            <a:off x="3679031" y="3533315"/>
            <a:ext cx="5286375" cy="13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44</cp:revision>
  <dcterms:modified xsi:type="dcterms:W3CDTF">2023-04-06T15:40:50Z</dcterms:modified>
</cp:coreProperties>
</file>