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</p:sldMasterIdLst>
  <p:notesMasterIdLst>
    <p:notesMasterId r:id="rId10"/>
  </p:notesMasterIdLst>
  <p:sldIdLst>
    <p:sldId id="256" r:id="rId3"/>
    <p:sldId id="258" r:id="rId4"/>
    <p:sldId id="270" r:id="rId5"/>
    <p:sldId id="276" r:id="rId6"/>
    <p:sldId id="275" r:id="rId7"/>
    <p:sldId id="277" r:id="rId8"/>
    <p:sldId id="278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4054"/>
    <a:srgbClr val="F283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45ee2e5fe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45ee2e5fe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45ee2e66b_1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45ee2e66b_1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4792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6097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45ee2e66b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e45ee2e66b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0410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9261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761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7635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2936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989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4328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894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92576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4681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130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4297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3638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610757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580413" y="3568950"/>
            <a:ext cx="59832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Tokens</a:t>
            </a:r>
            <a:endParaRPr sz="2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170700" y="671825"/>
            <a:ext cx="2802600" cy="2802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580413" y="4107529"/>
            <a:ext cx="59832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Módulo 4. CREA TU PROPIA MONEDA</a:t>
            </a:r>
            <a:endParaRPr sz="9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62323" y="152400"/>
            <a:ext cx="519426" cy="519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8637A09-7584-271A-B30F-2CF4107F75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7169" y="1422375"/>
            <a:ext cx="2389637" cy="13014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2323" y="152400"/>
            <a:ext cx="519426" cy="5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/>
          <p:nvPr/>
        </p:nvSpPr>
        <p:spPr>
          <a:xfrm>
            <a:off x="621568" y="620400"/>
            <a:ext cx="3298200" cy="3902700"/>
          </a:xfrm>
          <a:prstGeom prst="roundRect">
            <a:avLst>
              <a:gd name="adj" fmla="val 12768"/>
            </a:avLst>
          </a:prstGeom>
          <a:solidFill>
            <a:srgbClr val="394054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Google Shape;73;p15"/>
          <p:cNvSpPr txBox="1"/>
          <p:nvPr/>
        </p:nvSpPr>
        <p:spPr>
          <a:xfrm>
            <a:off x="1200725" y="1578904"/>
            <a:ext cx="2449731" cy="1785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Concepto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Fungibilidad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Fungible token vs Non-Fungible token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Criptomoneda vs Token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Tipos de tokens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1036369" y="891948"/>
            <a:ext cx="673200" cy="67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5" name="Google Shape;75;p15"/>
          <p:cNvCxnSpPr/>
          <p:nvPr/>
        </p:nvCxnSpPr>
        <p:spPr>
          <a:xfrm>
            <a:off x="1200725" y="1435443"/>
            <a:ext cx="20259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5"/>
          <p:cNvSpPr txBox="1"/>
          <p:nvPr/>
        </p:nvSpPr>
        <p:spPr>
          <a:xfrm>
            <a:off x="1856107" y="1035259"/>
            <a:ext cx="162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Lección 4.1</a:t>
            </a:r>
            <a:endParaRPr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9174" y="1014754"/>
            <a:ext cx="427711" cy="427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369" y="2719141"/>
            <a:ext cx="1540424" cy="171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Concepto</a:t>
            </a:r>
            <a:endParaRPr sz="2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49" y="1256106"/>
            <a:ext cx="2926119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Un token, en la </a:t>
            </a:r>
            <a:r>
              <a:rPr lang="es-ES" sz="1200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blockchain</a:t>
            </a: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es cualquier activo el cual pueda ser transferido entre diferentes cuentas.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48272A-46AA-9655-2F8A-49C803D2BB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1079" y="2228850"/>
            <a:ext cx="2613978" cy="257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449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Fungibilidad</a:t>
            </a:r>
            <a:endParaRPr sz="2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49" y="1256106"/>
            <a:ext cx="2926119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Un token fungible es aquel cuyo valor puede representarse de diferentes formas o del cual existen varios activos iguales que representan lo mismo.</a:t>
            </a:r>
          </a:p>
        </p:txBody>
      </p:sp>
      <p:pic>
        <p:nvPicPr>
          <p:cNvPr id="1026" name="Picture 2" descr="main-qimg-04343f2b7d3da4b4ffd008fee9971e9c-lq (602×360)">
            <a:extLst>
              <a:ext uri="{FF2B5EF4-FFF2-40B4-BE49-F238E27FC236}">
                <a16:creationId xmlns:a16="http://schemas.microsoft.com/office/drawing/2014/main" id="{F8873F75-5A73-92C3-F0FB-7A10A053A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571" y="2571750"/>
            <a:ext cx="3727129" cy="222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710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/>
          <p:nvPr/>
        </p:nvSpPr>
        <p:spPr>
          <a:xfrm>
            <a:off x="0" y="0"/>
            <a:ext cx="9144000" cy="322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4" name="Google Shape;214;p29"/>
          <p:cNvSpPr txBox="1"/>
          <p:nvPr/>
        </p:nvSpPr>
        <p:spPr>
          <a:xfrm>
            <a:off x="506513" y="826857"/>
            <a:ext cx="37848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- Divisible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s-ES" dirty="0">
                <a:latin typeface="Didact Gothic"/>
                <a:ea typeface="Didact Gothic"/>
                <a:cs typeface="Didact Gothic"/>
                <a:sym typeface="Didact Gothic"/>
              </a:rPr>
              <a:t>- Intercambiable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- Múltiples iguales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15" name="Google Shape;215;p29"/>
          <p:cNvSpPr txBox="1"/>
          <p:nvPr/>
        </p:nvSpPr>
        <p:spPr>
          <a:xfrm>
            <a:off x="4852688" y="826857"/>
            <a:ext cx="3784800" cy="1315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- </a:t>
            </a:r>
            <a:r>
              <a:rPr lang="es-ES" dirty="0">
                <a:latin typeface="Didact Gothic"/>
                <a:ea typeface="Didact Gothic"/>
                <a:cs typeface="Didact Gothic"/>
                <a:sym typeface="Didact Gothic"/>
              </a:rPr>
              <a:t>Indivisible</a:t>
            </a: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- No se puede intercambiar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- Único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216" name="Google Shape;216;p29"/>
          <p:cNvCxnSpPr/>
          <p:nvPr/>
        </p:nvCxnSpPr>
        <p:spPr>
          <a:xfrm rot="10800000">
            <a:off x="4571992" y="650098"/>
            <a:ext cx="0" cy="38433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17" name="Google Shape;21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3583" y="3830089"/>
            <a:ext cx="981715" cy="981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8693" y="3800975"/>
            <a:ext cx="981715" cy="981711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9"/>
          <p:cNvSpPr txBox="1"/>
          <p:nvPr/>
        </p:nvSpPr>
        <p:spPr>
          <a:xfrm>
            <a:off x="506525" y="488675"/>
            <a:ext cx="35052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Fungible Token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29"/>
          <p:cNvSpPr txBox="1"/>
          <p:nvPr/>
        </p:nvSpPr>
        <p:spPr>
          <a:xfrm>
            <a:off x="4852675" y="488675"/>
            <a:ext cx="35052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Non-Fungible Token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Criptomoneda vs token</a:t>
            </a:r>
            <a:endParaRPr sz="2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49" y="1256106"/>
            <a:ext cx="2926119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La criptomoneda es la moneda principal de la red. El token son monedas agregadas que comparten red con la moneda principal.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4E8DA3B-DD1E-66FB-E8D1-97D3A9BC90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41"/>
          <a:stretch/>
        </p:blipFill>
        <p:spPr bwMode="auto">
          <a:xfrm>
            <a:off x="5832322" y="2114550"/>
            <a:ext cx="3093455" cy="272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495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Tipos de tokens</a:t>
            </a:r>
            <a:endParaRPr sz="2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49" y="1256106"/>
            <a:ext cx="2926119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Existen varios tipos de tokens: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- </a:t>
            </a:r>
            <a:r>
              <a:rPr lang="es-ES" sz="1200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Utility</a:t>
            </a: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token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- Security token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- Gobernanza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- </a:t>
            </a:r>
            <a:r>
              <a:rPr lang="es-ES" sz="1200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Stablecoins</a:t>
            </a:r>
            <a:endParaRPr lang="es-ES" sz="1200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2E6FB6E-49CD-6705-9FB7-5A616CE94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006" y="2736056"/>
            <a:ext cx="4150519" cy="207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92459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137</Words>
  <Application>Microsoft Office PowerPoint</Application>
  <PresentationFormat>On-screen Show (16:9)</PresentationFormat>
  <Paragraphs>29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Didact Gothic</vt:lpstr>
      <vt:lpstr>Montserrat</vt:lpstr>
      <vt:lpstr>Simple Light</vt:lpstr>
      <vt:lpstr>1_Simple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</dc:creator>
  <cp:lastModifiedBy>JUAN FRANCISCO VAÑÓ FRANCÉS</cp:lastModifiedBy>
  <cp:revision>45</cp:revision>
  <dcterms:modified xsi:type="dcterms:W3CDTF">2023-02-24T18:13:47Z</dcterms:modified>
</cp:coreProperties>
</file>