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70" r:id="rId4"/>
    <p:sldId id="271" r:id="rId5"/>
    <p:sldId id="273" r:id="rId6"/>
    <p:sldId id="27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897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82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63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413" y="35689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NFTs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413" y="4107529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MODULO 5. CREA TU PROPIA COLECCIÓN DE </a:t>
            </a:r>
            <a:r>
              <a:rPr lang="es-ES" sz="9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NFTs</a:t>
            </a:r>
            <a:endParaRPr sz="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3902700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200725" y="1578904"/>
            <a:ext cx="244973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Concepto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5.1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Concepto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49" y="1256106"/>
            <a:ext cx="2926119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Non-Fungible Tokens: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ES" sz="1200" dirty="0">
                <a:solidFill>
                  <a:schemeClr val="bg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Indivisible</a:t>
            </a: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No se puede intercambiar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Único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FAEF2B-8971-ABBC-1A21-711A16BC1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4" y="2436019"/>
            <a:ext cx="38576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ERC-721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49" y="1256106"/>
            <a:ext cx="2926119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Estándar con el que podemos crear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NFTs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únicos para cada Smart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contract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050" name="Picture 2" descr="68747470733a2f2f63646e2d696d616765732d312e6d656469756d2e636f6d2f6d61782f323030302f302a6a723753304a463858696f75734b4b7a2e706e67 (446×276)">
            <a:extLst>
              <a:ext uri="{FF2B5EF4-FFF2-40B4-BE49-F238E27FC236}">
                <a16:creationId xmlns:a16="http://schemas.microsoft.com/office/drawing/2014/main" id="{2AD27709-4109-4800-A34C-9F9D91B57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399" y="2571750"/>
            <a:ext cx="3844114" cy="237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29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ERC-1155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49" y="1256106"/>
            <a:ext cx="2926119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Estándar con el que podemos crear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NFTs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híbridos. 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No son únicos y son intercambiables, pero son indivisibles.</a:t>
            </a: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9B92D6F-1261-FEFA-A696-6AA4F950F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40"/>
          <a:stretch/>
        </p:blipFill>
        <p:spPr bwMode="auto">
          <a:xfrm>
            <a:off x="4479132" y="2869109"/>
            <a:ext cx="4500562" cy="194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75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Otros estándares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49" y="1256106"/>
            <a:ext cx="2926119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Existen otros estándares para crear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NFTs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, como el ERC721 el cual permite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mintear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NFTs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usando menos gas que el estándar ERC721 clásico.</a:t>
            </a: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572F5305-FD32-2794-C557-8B6A5C900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7" y="2514599"/>
            <a:ext cx="2421731" cy="242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9661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87</Words>
  <Application>Microsoft Office PowerPoint</Application>
  <PresentationFormat>On-screen Show (16:9)</PresentationFormat>
  <Paragraphs>16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Didact Gothic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45</cp:revision>
  <dcterms:modified xsi:type="dcterms:W3CDTF">2023-02-24T18:27:02Z</dcterms:modified>
</cp:coreProperties>
</file>