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8"/>
  </p:notesMasterIdLst>
  <p:sldIdLst>
    <p:sldId id="256" r:id="rId3"/>
    <p:sldId id="258" r:id="rId4"/>
    <p:sldId id="270" r:id="rId5"/>
    <p:sldId id="276" r:id="rId6"/>
    <p:sldId id="27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05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8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05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61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16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021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4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67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6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6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7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9665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DAOs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MODULO 6. CREA TU PROPIA DAO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Token de gobernanza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y Desventajas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6.1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Organización Autónoma Descentralizada en la que los usuarios son quienes tienen poder de decisión.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73E34C2-99EB-A3C8-304D-19BE4E07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81" y="2571750"/>
            <a:ext cx="4229100" cy="2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Token de gobernanza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Token de la organización que sirve para participar en el proceso de votación en una DAO.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5E41E-08E4-1449-0CFE-85002FDEE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461" y="2571750"/>
            <a:ext cx="4062895" cy="23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9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-20171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20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Descentralización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Comunidad más involucrada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Democracia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Smart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 público y neutral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Desigualdad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Toma de decisiones lenta.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Smart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Contracts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 inseguros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81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50</cp:revision>
  <dcterms:modified xsi:type="dcterms:W3CDTF">2023-04-11T15:29:41Z</dcterms:modified>
</cp:coreProperties>
</file>