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7"/>
  </p:notesMasterIdLst>
  <p:sldIdLst>
    <p:sldId id="256" r:id="rId3"/>
    <p:sldId id="258" r:id="rId4"/>
    <p:sldId id="270" r:id="rId5"/>
    <p:sldId id="27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8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05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61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16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021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94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678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61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6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7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9665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Wallets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MODULO 7. CREA TU PROPIA WALLET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wallets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7.1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Elemento software o hardware que gestiona las claves públicas y privadas de una cuenta.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FD3F6-0B12-2395-F8F5-6D5945DAC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262" y="2571750"/>
            <a:ext cx="4064093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6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Claves 100% del tiempo online.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Inseguras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Realmente no somos los dueños de nuestros activos</a:t>
            </a: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Gratuitas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Útiles para gestionar pocos fondos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21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Claves offline la mayor parte del tiempo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Más seguras.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Somos dueños de nuestros activos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Útiles para gestionar cuentas con </a:t>
            </a: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gran cantidad de fondos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No son gratuitas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Hot wallet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Cold wallet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88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49</cp:revision>
  <dcterms:modified xsi:type="dcterms:W3CDTF">2023-03-01T19:19:13Z</dcterms:modified>
</cp:coreProperties>
</file>