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2DF3D-B504-4615-8450-3AF3C1D56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AB31AF-34ED-4595-86DD-8EBFD8F71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F4B333-BBA1-4173-AED4-C24F8EEC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FFE2D-28C3-4C37-8407-014F6C2F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9517C-C0CC-462A-A588-0B3FF6DA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022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6F7FC-7C96-45B9-AC82-6F90C5B41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6B1046-4986-4B7C-B96A-75920B934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62FAB-AC29-4EB9-8EA3-C70B00B6C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05DFF3-86E6-453B-B75F-6099F66C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531BB3-5986-4F58-A48E-1256592F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74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9C415E-E0B7-4366-AB6C-0ED4A3EEF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B4990AC-5619-44C7-ADA7-58832F8B8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C4C586-72D6-4FE1-A405-187E20B1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0A4E32-0E24-455D-97E4-8F92FA55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257DB7-6C4A-4CAA-9583-39E97D69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4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E36B2-03A0-49AC-8A7F-E5E4B90B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78A0C0-2A93-45C6-AB8F-A39F2A68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BDFBD8-4665-42F6-A668-1302B08E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A0CDE4-6C60-42C9-8E9C-008987A3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75E082-4CDF-4BA8-82DD-149AA74F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849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9843C-BFE9-49E5-BBA9-20F66E41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622590-41F9-4911-9B4F-C1475F056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FD908-F1C3-4699-BEF9-7FAF7C36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532F3-4A5C-46ED-9FAA-316F3101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DDEE7-4547-4C54-A915-6622CAC7E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17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62B57-7325-48EC-B6F6-B96C70323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74A3C-8192-4017-8B79-057A0F765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B72D01-4367-466A-9D31-DE5B56547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0B001C-A650-419D-BF6C-DE2C12A3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01E67E-5343-49FE-A04D-6AD4F778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6BA12D-A94E-48C8-8452-04997BA4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268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8C1B9-428D-4E6C-820F-0D997016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5C620A-F5E2-44AA-A8D6-4DC7418D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B51C76-F2CF-43DE-80AD-B3F716E9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44BB00-B167-4D84-BDD9-48DC1E20C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C1CA4C-98E8-4E5B-8658-9E6A151DF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66F4221-92E2-4A77-AB43-BD727792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3A28BC-36EA-45EA-8955-2495357A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11717E-8D24-4F69-ADF2-3F2B54DA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4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D5ECC-20F0-4239-A3D0-15087F06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95BFDA-67EF-400F-9DB4-DAEF8E8B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47C8ED0-65F1-405E-A65C-70E6254B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756656-B0BB-4850-B4BC-3863EF58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27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1E5515-74B6-4220-BF87-79374C28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B97E11C-5547-48E7-AFEF-04F8F4F4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1C9C52-4282-4CC2-B1E1-258CBE9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9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0327F-5D50-41C3-BD6F-B5E21A26E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673522-72A2-476D-AD17-1BCBE726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80493F-9703-4BFB-9A6D-6B12E5C1A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FCE8BD-F2F9-4C5A-AA36-2C01808E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C23290-F021-4D69-9DDA-2E72E7B5D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29B354-741E-495D-9479-134F82C25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072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22C0F-1928-4342-8906-15F3D5AC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95F114-3F69-4374-AF39-0DE94F30D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6260EC-85AE-4CB7-8644-47F4F1B5B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75280C-2576-41DA-9711-C34A3914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D35D96-4F51-445D-9C4E-5695A318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555448-EE49-46F6-A03E-0307485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5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6A0DBA-097E-408F-9DA4-BB6676D1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0844D1-6F56-49E8-A51C-1AB731662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A0A4D-747A-420D-ACD1-3997B6CB7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7D5CB-AFD8-4F32-A55D-5B9864AB3203}" type="datetimeFigureOut">
              <a:rPr lang="es-ES" smtClean="0"/>
              <a:t>23/11/2023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C8BC32-3494-4540-AB10-1357D9144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FC656D-0716-4CF2-8C51-4795BACB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D818-4FFC-4570-9423-2DAB1896BB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027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B55ED-18AA-4466-AC91-C0A83F321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Ejercicios de concurrencia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D26ABC-A562-4607-8845-16903EB9A1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958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C0B7F-38FB-4BE0-B118-BFC08AB7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Cuenta bancaria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DE656-456C-4DF6-8471-CC46FBCF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implemente una cuenta bancaria compartida</a:t>
            </a:r>
          </a:p>
          <a:p>
            <a:endParaRPr lang="es-ES" dirty="0"/>
          </a:p>
          <a:p>
            <a:r>
              <a:rPr lang="es-ES" dirty="0"/>
              <a:t>Varias personas pueden acceder a la cuenta y sacar o depositar dinero, siempre que el balance de la cuenta sea mayor </a:t>
            </a:r>
            <a:r>
              <a:rPr lang="es-ES"/>
              <a:t>que cero.</a:t>
            </a:r>
          </a:p>
        </p:txBody>
      </p:sp>
    </p:spTree>
    <p:extLst>
      <p:ext uri="{BB962C8B-B14F-4D97-AF65-F5344CB8AC3E}">
        <p14:creationId xmlns:p14="http://schemas.microsoft.com/office/powerpoint/2010/main" val="242247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70CB6-706B-4142-85D1-03BF0439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Barriera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190F2D-FC46-4E24-8D85-5F4E9BDA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 un método para sincronizar N </a:t>
            </a:r>
            <a:r>
              <a:rPr lang="es-ES" dirty="0" err="1"/>
              <a:t>threads</a:t>
            </a:r>
            <a:r>
              <a:rPr lang="es-ES" dirty="0"/>
              <a:t>: </a:t>
            </a:r>
            <a:br>
              <a:rPr lang="es-ES" dirty="0"/>
            </a:br>
            <a:r>
              <a:rPr lang="es-ES" dirty="0"/>
              <a:t>los </a:t>
            </a:r>
            <a:r>
              <a:rPr lang="es-ES" dirty="0" err="1"/>
              <a:t>thread</a:t>
            </a:r>
            <a:r>
              <a:rPr lang="es-ES" dirty="0"/>
              <a:t> que llaman este método se paran a la espera de que otros </a:t>
            </a:r>
            <a:r>
              <a:rPr lang="es-ES" dirty="0" err="1"/>
              <a:t>threads</a:t>
            </a:r>
            <a:r>
              <a:rPr lang="es-ES" dirty="0"/>
              <a:t> lo llamen.</a:t>
            </a:r>
          </a:p>
          <a:p>
            <a:r>
              <a:rPr lang="es-ES" dirty="0"/>
              <a:t>Cuando N </a:t>
            </a:r>
            <a:r>
              <a:rPr lang="es-ES" dirty="0" err="1"/>
              <a:t>threads</a:t>
            </a:r>
            <a:r>
              <a:rPr lang="es-ES" dirty="0"/>
              <a:t> han llamado al método, se permite a todos seguir adelante.</a:t>
            </a:r>
          </a:p>
        </p:txBody>
      </p:sp>
    </p:spTree>
    <p:extLst>
      <p:ext uri="{BB962C8B-B14F-4D97-AF65-F5344CB8AC3E}">
        <p14:creationId xmlns:p14="http://schemas.microsoft.com/office/powerpoint/2010/main" val="1592020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Panorámica</PresentationFormat>
  <Paragraphs>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Ejercicios de concurrencia</vt:lpstr>
      <vt:lpstr>Cuenta bancaria</vt:lpstr>
      <vt:lpstr>Barriera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de concurrencia</dc:title>
  <dc:creator>Admin</dc:creator>
  <cp:lastModifiedBy>Stefano</cp:lastModifiedBy>
  <cp:revision>2</cp:revision>
  <dcterms:created xsi:type="dcterms:W3CDTF">2018-10-29T11:06:47Z</dcterms:created>
  <dcterms:modified xsi:type="dcterms:W3CDTF">2023-11-23T12:03:17Z</dcterms:modified>
</cp:coreProperties>
</file>