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6" r:id="rId10"/>
    <p:sldId id="267" r:id="rId11"/>
    <p:sldId id="268" r:id="rId12"/>
    <p:sldId id="265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24ABA5-6CD3-4287-B1F4-0BCAC7F9FC83}" v="55" dt="2023-05-26T19:04:58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3" autoAdjust="0"/>
    <p:restoredTop sz="94660"/>
  </p:normalViewPr>
  <p:slideViewPr>
    <p:cSldViewPr snapToGrid="0">
      <p:cViewPr>
        <p:scale>
          <a:sx n="50" d="100"/>
          <a:sy n="50" d="100"/>
        </p:scale>
        <p:origin x="1458" y="2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z Rivera" userId="c7201c76f2963502" providerId="LiveId" clId="{4924ABA5-6CD3-4287-B1F4-0BCAC7F9FC83}"/>
    <pc:docChg chg="undo custSel addSld modSld">
      <pc:chgData name="Franz Rivera" userId="c7201c76f2963502" providerId="LiveId" clId="{4924ABA5-6CD3-4287-B1F4-0BCAC7F9FC83}" dt="2023-05-26T19:04:58.331" v="192"/>
      <pc:docMkLst>
        <pc:docMk/>
      </pc:docMkLst>
      <pc:sldChg chg="addSp delSp modSp mod setBg">
        <pc:chgData name="Franz Rivera" userId="c7201c76f2963502" providerId="LiveId" clId="{4924ABA5-6CD3-4287-B1F4-0BCAC7F9FC83}" dt="2023-05-26T18:50:22.464" v="24"/>
        <pc:sldMkLst>
          <pc:docMk/>
          <pc:sldMk cId="3303383294" sldId="263"/>
        </pc:sldMkLst>
        <pc:picChg chg="mod">
          <ac:chgData name="Franz Rivera" userId="c7201c76f2963502" providerId="LiveId" clId="{4924ABA5-6CD3-4287-B1F4-0BCAC7F9FC83}" dt="2023-05-26T18:50:22.464" v="24"/>
          <ac:picMkLst>
            <pc:docMk/>
            <pc:sldMk cId="3303383294" sldId="263"/>
            <ac:picMk id="5" creationId="{36E1E7D4-567A-E4AF-499D-0530660AEA21}"/>
          </ac:picMkLst>
        </pc:picChg>
        <pc:picChg chg="add del mod">
          <ac:chgData name="Franz Rivera" userId="c7201c76f2963502" providerId="LiveId" clId="{4924ABA5-6CD3-4287-B1F4-0BCAC7F9FC83}" dt="2023-05-26T18:49:16.144" v="5"/>
          <ac:picMkLst>
            <pc:docMk/>
            <pc:sldMk cId="3303383294" sldId="263"/>
            <ac:picMk id="7" creationId="{1F58E67A-D4D7-B027-7B8C-602E889EB16A}"/>
          </ac:picMkLst>
        </pc:picChg>
      </pc:sldChg>
      <pc:sldChg chg="addSp delSp modSp mod setBg">
        <pc:chgData name="Franz Rivera" userId="c7201c76f2963502" providerId="LiveId" clId="{4924ABA5-6CD3-4287-B1F4-0BCAC7F9FC83}" dt="2023-05-26T19:04:47.921" v="184"/>
        <pc:sldMkLst>
          <pc:docMk/>
          <pc:sldMk cId="613076795" sldId="265"/>
        </pc:sldMkLst>
        <pc:spChg chg="mod">
          <ac:chgData name="Franz Rivera" userId="c7201c76f2963502" providerId="LiveId" clId="{4924ABA5-6CD3-4287-B1F4-0BCAC7F9FC83}" dt="2023-05-26T18:55:10.744" v="106" actId="26606"/>
          <ac:spMkLst>
            <pc:docMk/>
            <pc:sldMk cId="613076795" sldId="265"/>
            <ac:spMk id="2" creationId="{3537603E-6955-8D56-69AB-68C40174CAAB}"/>
          </ac:spMkLst>
        </pc:spChg>
        <pc:spChg chg="add del">
          <ac:chgData name="Franz Rivera" userId="c7201c76f2963502" providerId="LiveId" clId="{4924ABA5-6CD3-4287-B1F4-0BCAC7F9FC83}" dt="2023-05-26T18:51:05.845" v="26" actId="22"/>
          <ac:spMkLst>
            <pc:docMk/>
            <pc:sldMk cId="613076795" sldId="265"/>
            <ac:spMk id="6" creationId="{F2A64753-D26F-A3C3-37F4-CC24E3904F9B}"/>
          </ac:spMkLst>
        </pc:spChg>
        <pc:spChg chg="add">
          <ac:chgData name="Franz Rivera" userId="c7201c76f2963502" providerId="LiveId" clId="{4924ABA5-6CD3-4287-B1F4-0BCAC7F9FC83}" dt="2023-05-26T18:55:10.744" v="106" actId="26606"/>
          <ac:spMkLst>
            <pc:docMk/>
            <pc:sldMk cId="613076795" sldId="265"/>
            <ac:spMk id="9" creationId="{D4771268-CB57-404A-9271-370EB28F6090}"/>
          </ac:spMkLst>
        </pc:spChg>
        <pc:picChg chg="mod">
          <ac:chgData name="Franz Rivera" userId="c7201c76f2963502" providerId="LiveId" clId="{4924ABA5-6CD3-4287-B1F4-0BCAC7F9FC83}" dt="2023-05-26T18:55:10.744" v="106" actId="26606"/>
          <ac:picMkLst>
            <pc:docMk/>
            <pc:sldMk cId="613076795" sldId="265"/>
            <ac:picMk id="4" creationId="{99382FDC-13F7-1A83-3202-AEB20F376A4F}"/>
          </ac:picMkLst>
        </pc:picChg>
      </pc:sldChg>
      <pc:sldChg chg="addSp delSp modSp add mod setBg delDesignElem">
        <pc:chgData name="Franz Rivera" userId="c7201c76f2963502" providerId="LiveId" clId="{4924ABA5-6CD3-4287-B1F4-0BCAC7F9FC83}" dt="2023-05-26T19:04:58.331" v="192"/>
        <pc:sldMkLst>
          <pc:docMk/>
          <pc:sldMk cId="1389346088" sldId="266"/>
        </pc:sldMkLst>
        <pc:spChg chg="mod">
          <ac:chgData name="Franz Rivera" userId="c7201c76f2963502" providerId="LiveId" clId="{4924ABA5-6CD3-4287-B1F4-0BCAC7F9FC83}" dt="2023-05-26T18:51:29.578" v="42" actId="20577"/>
          <ac:spMkLst>
            <pc:docMk/>
            <pc:sldMk cId="1389346088" sldId="266"/>
            <ac:spMk id="2" creationId="{B655B63B-1193-2DEC-0C78-6C878FF559C9}"/>
          </ac:spMkLst>
        </pc:spChg>
        <pc:spChg chg="add del mod">
          <ac:chgData name="Franz Rivera" userId="c7201c76f2963502" providerId="LiveId" clId="{4924ABA5-6CD3-4287-B1F4-0BCAC7F9FC83}" dt="2023-05-26T18:52:08.668" v="47" actId="478"/>
          <ac:spMkLst>
            <pc:docMk/>
            <pc:sldMk cId="1389346088" sldId="266"/>
            <ac:spMk id="6" creationId="{AD1A1607-9CF9-4B15-30F0-DBA4005953DA}"/>
          </ac:spMkLst>
        </pc:spChg>
        <pc:spChg chg="add">
          <ac:chgData name="Franz Rivera" userId="c7201c76f2963502" providerId="LiveId" clId="{4924ABA5-6CD3-4287-B1F4-0BCAC7F9FC83}" dt="2023-05-26T18:51:21.348" v="29" actId="26606"/>
          <ac:spMkLst>
            <pc:docMk/>
            <pc:sldMk cId="1389346088" sldId="266"/>
            <ac:spMk id="7" creationId="{D4771268-CB57-404A-9271-370EB28F6090}"/>
          </ac:spMkLst>
        </pc:spChg>
        <pc:spChg chg="del">
          <ac:chgData name="Franz Rivera" userId="c7201c76f2963502" providerId="LiveId" clId="{4924ABA5-6CD3-4287-B1F4-0BCAC7F9FC83}" dt="2023-05-26T18:51:14.170" v="28"/>
          <ac:spMkLst>
            <pc:docMk/>
            <pc:sldMk cId="1389346088" sldId="266"/>
            <ac:spMk id="10" creationId="{D4771268-CB57-404A-9271-370EB28F6090}"/>
          </ac:spMkLst>
        </pc:spChg>
        <pc:spChg chg="add del mod">
          <ac:chgData name="Franz Rivera" userId="c7201c76f2963502" providerId="LiveId" clId="{4924ABA5-6CD3-4287-B1F4-0BCAC7F9FC83}" dt="2023-05-26T18:51:57.406" v="46" actId="478"/>
          <ac:spMkLst>
            <pc:docMk/>
            <pc:sldMk cId="1389346088" sldId="266"/>
            <ac:spMk id="11" creationId="{E8EB3253-9092-089A-BC37-45E1A0260860}"/>
          </ac:spMkLst>
        </pc:spChg>
        <pc:picChg chg="add mod">
          <ac:chgData name="Franz Rivera" userId="c7201c76f2963502" providerId="LiveId" clId="{4924ABA5-6CD3-4287-B1F4-0BCAC7F9FC83}" dt="2023-05-26T18:52:31.406" v="53" actId="1076"/>
          <ac:picMkLst>
            <pc:docMk/>
            <pc:sldMk cId="1389346088" sldId="266"/>
            <ac:picMk id="3" creationId="{04811EC9-0CBC-9C49-2A5C-29F1AAE495A8}"/>
          </ac:picMkLst>
        </pc:picChg>
        <pc:picChg chg="del mod">
          <ac:chgData name="Franz Rivera" userId="c7201c76f2963502" providerId="LiveId" clId="{4924ABA5-6CD3-4287-B1F4-0BCAC7F9FC83}" dt="2023-05-26T18:51:39.247" v="44" actId="478"/>
          <ac:picMkLst>
            <pc:docMk/>
            <pc:sldMk cId="1389346088" sldId="266"/>
            <ac:picMk id="5" creationId="{36E1E7D4-567A-E4AF-499D-0530660AEA21}"/>
          </ac:picMkLst>
        </pc:picChg>
      </pc:sldChg>
      <pc:sldChg chg="addSp delSp modSp add mod setBg delDesignElem">
        <pc:chgData name="Franz Rivera" userId="c7201c76f2963502" providerId="LiveId" clId="{4924ABA5-6CD3-4287-B1F4-0BCAC7F9FC83}" dt="2023-05-26T19:04:54.531" v="190"/>
        <pc:sldMkLst>
          <pc:docMk/>
          <pc:sldMk cId="721826011" sldId="267"/>
        </pc:sldMkLst>
        <pc:spChg chg="mod">
          <ac:chgData name="Franz Rivera" userId="c7201c76f2963502" providerId="LiveId" clId="{4924ABA5-6CD3-4287-B1F4-0BCAC7F9FC83}" dt="2023-05-26T18:53:14.292" v="75" actId="20577"/>
          <ac:spMkLst>
            <pc:docMk/>
            <pc:sldMk cId="721826011" sldId="267"/>
            <ac:spMk id="2" creationId="{B655B63B-1193-2DEC-0C78-6C878FF559C9}"/>
          </ac:spMkLst>
        </pc:spChg>
        <pc:spChg chg="del">
          <ac:chgData name="Franz Rivera" userId="c7201c76f2963502" providerId="LiveId" clId="{4924ABA5-6CD3-4287-B1F4-0BCAC7F9FC83}" dt="2023-05-26T18:52:37.499" v="55"/>
          <ac:spMkLst>
            <pc:docMk/>
            <pc:sldMk cId="721826011" sldId="267"/>
            <ac:spMk id="7" creationId="{D4771268-CB57-404A-9271-370EB28F6090}"/>
          </ac:spMkLst>
        </pc:spChg>
        <pc:spChg chg="add">
          <ac:chgData name="Franz Rivera" userId="c7201c76f2963502" providerId="LiveId" clId="{4924ABA5-6CD3-4287-B1F4-0BCAC7F9FC83}" dt="2023-05-26T18:53:08.448" v="61" actId="26606"/>
          <ac:spMkLst>
            <pc:docMk/>
            <pc:sldMk cId="721826011" sldId="267"/>
            <ac:spMk id="8" creationId="{D4771268-CB57-404A-9271-370EB28F6090}"/>
          </ac:spMkLst>
        </pc:spChg>
        <pc:picChg chg="mod">
          <ac:chgData name="Franz Rivera" userId="c7201c76f2963502" providerId="LiveId" clId="{4924ABA5-6CD3-4287-B1F4-0BCAC7F9FC83}" dt="2023-05-26T18:53:08.448" v="61" actId="26606"/>
          <ac:picMkLst>
            <pc:docMk/>
            <pc:sldMk cId="721826011" sldId="267"/>
            <ac:picMk id="3" creationId="{04811EC9-0CBC-9C49-2A5C-29F1AAE495A8}"/>
          </ac:picMkLst>
        </pc:picChg>
      </pc:sldChg>
      <pc:sldChg chg="addSp delSp modSp add mod setBg delDesignElem">
        <pc:chgData name="Franz Rivera" userId="c7201c76f2963502" providerId="LiveId" clId="{4924ABA5-6CD3-4287-B1F4-0BCAC7F9FC83}" dt="2023-05-26T19:04:51.255" v="187"/>
        <pc:sldMkLst>
          <pc:docMk/>
          <pc:sldMk cId="3660285122" sldId="268"/>
        </pc:sldMkLst>
        <pc:spChg chg="mod">
          <ac:chgData name="Franz Rivera" userId="c7201c76f2963502" providerId="LiveId" clId="{4924ABA5-6CD3-4287-B1F4-0BCAC7F9FC83}" dt="2023-05-26T18:55:03.400" v="105" actId="26606"/>
          <ac:spMkLst>
            <pc:docMk/>
            <pc:sldMk cId="3660285122" sldId="268"/>
            <ac:spMk id="2" creationId="{B655B63B-1193-2DEC-0C78-6C878FF559C9}"/>
          </ac:spMkLst>
        </pc:spChg>
        <pc:spChg chg="add">
          <ac:chgData name="Franz Rivera" userId="c7201c76f2963502" providerId="LiveId" clId="{4924ABA5-6CD3-4287-B1F4-0BCAC7F9FC83}" dt="2023-05-26T18:55:03.400" v="105" actId="26606"/>
          <ac:spMkLst>
            <pc:docMk/>
            <pc:sldMk cId="3660285122" sldId="268"/>
            <ac:spMk id="5" creationId="{D4771268-CB57-404A-9271-370EB28F6090}"/>
          </ac:spMkLst>
        </pc:spChg>
        <pc:spChg chg="del">
          <ac:chgData name="Franz Rivera" userId="c7201c76f2963502" providerId="LiveId" clId="{4924ABA5-6CD3-4287-B1F4-0BCAC7F9FC83}" dt="2023-05-26T18:54:37.439" v="77"/>
          <ac:spMkLst>
            <pc:docMk/>
            <pc:sldMk cId="3660285122" sldId="268"/>
            <ac:spMk id="8" creationId="{D4771268-CB57-404A-9271-370EB28F6090}"/>
          </ac:spMkLst>
        </pc:spChg>
        <pc:picChg chg="mod">
          <ac:chgData name="Franz Rivera" userId="c7201c76f2963502" providerId="LiveId" clId="{4924ABA5-6CD3-4287-B1F4-0BCAC7F9FC83}" dt="2023-05-26T18:55:03.400" v="105" actId="26606"/>
          <ac:picMkLst>
            <pc:docMk/>
            <pc:sldMk cId="3660285122" sldId="268"/>
            <ac:picMk id="3" creationId="{04811EC9-0CBC-9C49-2A5C-29F1AAE495A8}"/>
          </ac:picMkLst>
        </pc:picChg>
      </pc:sldChg>
      <pc:sldChg chg="addSp delSp modSp new mod modClrScheme chgLayout">
        <pc:chgData name="Franz Rivera" userId="c7201c76f2963502" providerId="LiveId" clId="{4924ABA5-6CD3-4287-B1F4-0BCAC7F9FC83}" dt="2023-05-26T19:04:42.781" v="181" actId="21"/>
        <pc:sldMkLst>
          <pc:docMk/>
          <pc:sldMk cId="1764575375" sldId="269"/>
        </pc:sldMkLst>
        <pc:spChg chg="mod ord">
          <ac:chgData name="Franz Rivera" userId="c7201c76f2963502" providerId="LiveId" clId="{4924ABA5-6CD3-4287-B1F4-0BCAC7F9FC83}" dt="2023-05-26T18:59:00.618" v="127" actId="700"/>
          <ac:spMkLst>
            <pc:docMk/>
            <pc:sldMk cId="1764575375" sldId="269"/>
            <ac:spMk id="2" creationId="{E2562F0B-2B61-E422-2951-463007B0AD1C}"/>
          </ac:spMkLst>
        </pc:spChg>
        <pc:spChg chg="add del mod ord">
          <ac:chgData name="Franz Rivera" userId="c7201c76f2963502" providerId="LiveId" clId="{4924ABA5-6CD3-4287-B1F4-0BCAC7F9FC83}" dt="2023-05-26T19:00:24.566" v="144" actId="12"/>
          <ac:spMkLst>
            <pc:docMk/>
            <pc:sldMk cId="1764575375" sldId="269"/>
            <ac:spMk id="3" creationId="{FF321F5F-75AF-CAC6-3D02-F07610C3D603}"/>
          </ac:spMkLst>
        </pc:spChg>
        <pc:spChg chg="add del mod ord">
          <ac:chgData name="Franz Rivera" userId="c7201c76f2963502" providerId="LiveId" clId="{4924ABA5-6CD3-4287-B1F4-0BCAC7F9FC83}" dt="2023-05-26T18:59:00.618" v="127" actId="700"/>
          <ac:spMkLst>
            <pc:docMk/>
            <pc:sldMk cId="1764575375" sldId="269"/>
            <ac:spMk id="4" creationId="{D28726CD-4888-6989-6004-7ECA481D4354}"/>
          </ac:spMkLst>
        </pc:spChg>
        <pc:spChg chg="add del mod ord">
          <ac:chgData name="Franz Rivera" userId="c7201c76f2963502" providerId="LiveId" clId="{4924ABA5-6CD3-4287-B1F4-0BCAC7F9FC83}" dt="2023-05-26T18:59:00.618" v="127" actId="700"/>
          <ac:spMkLst>
            <pc:docMk/>
            <pc:sldMk cId="1764575375" sldId="269"/>
            <ac:spMk id="5" creationId="{80DB9CAA-663F-5F0C-D3A6-B5BD26E7DEA8}"/>
          </ac:spMkLst>
        </pc:spChg>
        <pc:picChg chg="add del mod">
          <ac:chgData name="Franz Rivera" userId="c7201c76f2963502" providerId="LiveId" clId="{4924ABA5-6CD3-4287-B1F4-0BCAC7F9FC83}" dt="2023-05-26T19:04:42.781" v="181" actId="21"/>
          <ac:picMkLst>
            <pc:docMk/>
            <pc:sldMk cId="1764575375" sldId="269"/>
            <ac:picMk id="7" creationId="{26D1B59C-E8CF-3A95-45F3-41FC48DAFF2A}"/>
          </ac:picMkLst>
        </pc:picChg>
      </pc:sldChg>
      <pc:sldChg chg="modSp new mod">
        <pc:chgData name="Franz Rivera" userId="c7201c76f2963502" providerId="LiveId" clId="{4924ABA5-6CD3-4287-B1F4-0BCAC7F9FC83}" dt="2023-05-26T19:00:37.729" v="151" actId="207"/>
        <pc:sldMkLst>
          <pc:docMk/>
          <pc:sldMk cId="2458401163" sldId="270"/>
        </pc:sldMkLst>
        <pc:spChg chg="mod">
          <ac:chgData name="Franz Rivera" userId="c7201c76f2963502" providerId="LiveId" clId="{4924ABA5-6CD3-4287-B1F4-0BCAC7F9FC83}" dt="2023-05-26T19:00:37.729" v="151" actId="207"/>
          <ac:spMkLst>
            <pc:docMk/>
            <pc:sldMk cId="2458401163" sldId="270"/>
            <ac:spMk id="3" creationId="{BC6FE01A-E78B-A825-89CB-D5A89B89F5ED}"/>
          </ac:spMkLst>
        </pc:spChg>
      </pc:sldChg>
      <pc:sldChg chg="modSp new mod">
        <pc:chgData name="Franz Rivera" userId="c7201c76f2963502" providerId="LiveId" clId="{4924ABA5-6CD3-4287-B1F4-0BCAC7F9FC83}" dt="2023-05-26T19:02:12.452" v="158" actId="20577"/>
        <pc:sldMkLst>
          <pc:docMk/>
          <pc:sldMk cId="2143161861" sldId="271"/>
        </pc:sldMkLst>
        <pc:spChg chg="mod">
          <ac:chgData name="Franz Rivera" userId="c7201c76f2963502" providerId="LiveId" clId="{4924ABA5-6CD3-4287-B1F4-0BCAC7F9FC83}" dt="2023-05-26T19:02:12.452" v="158" actId="20577"/>
          <ac:spMkLst>
            <pc:docMk/>
            <pc:sldMk cId="2143161861" sldId="271"/>
            <ac:spMk id="3" creationId="{BEB5A1F0-8458-7CBF-F03F-720A5080AFB2}"/>
          </ac:spMkLst>
        </pc:spChg>
      </pc:sldChg>
      <pc:sldChg chg="addSp delSp modSp new mod">
        <pc:chgData name="Franz Rivera" userId="c7201c76f2963502" providerId="LiveId" clId="{4924ABA5-6CD3-4287-B1F4-0BCAC7F9FC83}" dt="2023-05-26T19:02:53.191" v="176" actId="1076"/>
        <pc:sldMkLst>
          <pc:docMk/>
          <pc:sldMk cId="1489665399" sldId="272"/>
        </pc:sldMkLst>
        <pc:spChg chg="mod">
          <ac:chgData name="Franz Rivera" userId="c7201c76f2963502" providerId="LiveId" clId="{4924ABA5-6CD3-4287-B1F4-0BCAC7F9FC83}" dt="2023-05-26T19:02:27.056" v="171" actId="20577"/>
          <ac:spMkLst>
            <pc:docMk/>
            <pc:sldMk cId="1489665399" sldId="272"/>
            <ac:spMk id="2" creationId="{C6520FBC-3010-9384-8E67-F21FF5902429}"/>
          </ac:spMkLst>
        </pc:spChg>
        <pc:spChg chg="del">
          <ac:chgData name="Franz Rivera" userId="c7201c76f2963502" providerId="LiveId" clId="{4924ABA5-6CD3-4287-B1F4-0BCAC7F9FC83}" dt="2023-05-26T19:02:49.603" v="174" actId="22"/>
          <ac:spMkLst>
            <pc:docMk/>
            <pc:sldMk cId="1489665399" sldId="272"/>
            <ac:spMk id="3" creationId="{347186DB-523C-FE60-7668-667AB0D388F9}"/>
          </ac:spMkLst>
        </pc:spChg>
        <pc:picChg chg="add del">
          <ac:chgData name="Franz Rivera" userId="c7201c76f2963502" providerId="LiveId" clId="{4924ABA5-6CD3-4287-B1F4-0BCAC7F9FC83}" dt="2023-05-26T19:02:48.338" v="173" actId="22"/>
          <ac:picMkLst>
            <pc:docMk/>
            <pc:sldMk cId="1489665399" sldId="272"/>
            <ac:picMk id="5" creationId="{D29A85A0-568D-A7A6-C228-21EFE82374C6}"/>
          </ac:picMkLst>
        </pc:picChg>
        <pc:picChg chg="add mod ord">
          <ac:chgData name="Franz Rivera" userId="c7201c76f2963502" providerId="LiveId" clId="{4924ABA5-6CD3-4287-B1F4-0BCAC7F9FC83}" dt="2023-05-26T19:02:53.191" v="176" actId="1076"/>
          <ac:picMkLst>
            <pc:docMk/>
            <pc:sldMk cId="1489665399" sldId="272"/>
            <ac:picMk id="7" creationId="{91861D7A-DE4A-B8C8-468D-EEACBB33433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F7ADF-4FAE-156D-ED08-6A72815DF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B684CE-0454-069D-0647-77CB3E43F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D18A7B-8A27-D1C2-1EE3-6C5B87D70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DBA7-43DC-4976-B757-C244C16120FB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600561-712B-F817-D6AC-099F90D7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28D142-6D37-4216-D387-06237DD4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0A405-EEEC-4BE8-BB89-7A535B01AC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7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BE386-9975-C925-B15D-4BD50A715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FC844C-F0EF-7F6E-FDAD-45F3A41E7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00D6BE-EE75-D731-769E-91CFAD3D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DBA7-43DC-4976-B757-C244C16120FB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3CC9F7-CAB5-1D9F-6D8C-D9F6E0AAC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205ADB-29E3-03E9-AC48-E791FA26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0A405-EEEC-4BE8-BB89-7A535B01AC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4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4A6B0C-CA97-DD07-BDEB-0009F98C4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FBB8C7-3393-0383-F04D-58515DBD8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081B0E-B393-0B04-C9F4-410198B5C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DBA7-43DC-4976-B757-C244C16120FB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C511C7-2A91-093B-7E47-7E62D959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368E56-176D-49C5-E5B2-465298EFF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0A405-EEEC-4BE8-BB89-7A535B01AC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6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A3F1EA-7FAE-8BE4-4956-EC39297B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D65853-C56C-C8B3-649C-5C0B2EA10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979B2B-AA73-D57E-70B4-4BE1A8E77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DBA7-43DC-4976-B757-C244C16120FB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CF4BB4-16B0-86D6-05A4-7DE6D8D0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F1FDD2-10CA-3A38-4757-6A106EC14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0A405-EEEC-4BE8-BB89-7A535B01AC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3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8644E-2EFA-35F2-690B-DF96EE149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989ACC-0DBB-0B9F-56DF-EAE1DB393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9C55C3-C1AF-4B2B-D55D-B292D913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DBA7-43DC-4976-B757-C244C16120FB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AA41D4-2223-8C90-DB86-DFA3FA7C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3BB777-B02B-F637-F321-DBF33CC9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0A405-EEEC-4BE8-BB89-7A535B01AC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7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0ED2A-466F-EDB5-F705-D0BFF0ACE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4F3C45-FE44-4E52-0B67-484921561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687E3D-8451-DF65-D0A8-F1D906C10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A755ED-3651-05B3-3757-FC0A4F4E0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DBA7-43DC-4976-B757-C244C16120FB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194EE9-7DE6-9E25-5D70-545CAF8E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656BA6-E7F7-62B5-9D04-2B1783F84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0A405-EEEC-4BE8-BB89-7A535B01AC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6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AA348-326A-2A15-60E4-CA6FBC8C9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238D12-CD95-6939-464D-85A369190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F27DDA-F3D7-85AC-F01C-F73A93C08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2AFB4E2-C76D-942E-64BC-D393366AB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38FFAAC-7820-67FF-CE0B-25A426ABF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C58616D-E29B-49C6-657E-316B61CF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DBA7-43DC-4976-B757-C244C16120FB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7C1A301-4D83-16AB-DE72-4DDCD7661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894E3F1-619F-7320-EAAF-E91E12BE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0A405-EEEC-4BE8-BB89-7A535B01AC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8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F05F1-58D4-C22F-2556-CB9AF6D4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D89CAA0-E455-18B1-812E-F81B6F56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DBA7-43DC-4976-B757-C244C16120FB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90B23B3-B8B7-60EA-D820-B2020EE8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0671D57-16A7-80B2-C962-02777CD6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0A405-EEEC-4BE8-BB89-7A535B01AC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5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F6F5242-AFF1-BF92-089C-1EA228328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DBA7-43DC-4976-B757-C244C16120FB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C4DE3B9-DCAF-AC1D-8CC0-9B89C5C96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C0B304-5114-123E-BA10-8F3ED3B09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0A405-EEEC-4BE8-BB89-7A535B01AC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1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4DC25-2D58-DCA0-2426-460E08DA4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2B84E9-559D-F321-9CF7-6898F542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F5EA1B-2A08-A215-C96D-CA6CF5FA5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BCA2D3-5C30-E8B5-7B9E-F0C8A94AE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DBA7-43DC-4976-B757-C244C16120FB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F02E57-B1E4-56AB-C85E-2C331F1E9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DC8C32-B578-B109-F858-666B6EC0B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0A405-EEEC-4BE8-BB89-7A535B01AC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4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93F14-FE44-E47F-17CE-8F8D2B204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6787F50-9638-D39B-90F5-D8DAD45582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647EF8-3CE2-9F9E-576D-5F1861C3F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1B3427-124D-0EFC-5642-997FFAB9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DBA7-43DC-4976-B757-C244C16120FB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42204E-E937-6D4E-4191-F2ECFB086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15F50A-2620-F1E5-9D56-BE82799F1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0A405-EEEC-4BE8-BB89-7A535B01AC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9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90B6BBD-0BAD-8F6C-9F3C-1670362FC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7271A7-5833-1EC5-6B76-1AA6BA637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4CA942-76A2-7F0F-CFD0-BEACA41C84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DBA7-43DC-4976-B757-C244C16120FB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F86202-22B5-4340-27E8-2A33CD659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21B47A-BD35-D589-E8A7-C5110CAA2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0A405-EEEC-4BE8-BB89-7A535B01AC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2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 mapa con puntos blancos&#10;&#10;Descripción generada automáticamente con confianza baja">
            <a:extLst>
              <a:ext uri="{FF2B5EF4-FFF2-40B4-BE49-F238E27FC236}">
                <a16:creationId xmlns:a16="http://schemas.microsoft.com/office/drawing/2014/main" id="{146BCC15-0CA9-92B5-E33E-5A860643A7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2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CCDD036-690F-E351-A2FC-20D3108DD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Text To speech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5CB9BB-91BA-484E-687B-9442FF920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Franz Rivera Tellez </a:t>
            </a:r>
          </a:p>
        </p:txBody>
      </p:sp>
    </p:spTree>
    <p:extLst>
      <p:ext uri="{BB962C8B-B14F-4D97-AF65-F5344CB8AC3E}">
        <p14:creationId xmlns:p14="http://schemas.microsoft.com/office/powerpoint/2010/main" val="31706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55B63B-1193-2DEC-0C78-6C878FF55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Decofificado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Tacotron Explained | Papers With Code">
            <a:extLst>
              <a:ext uri="{FF2B5EF4-FFF2-40B4-BE49-F238E27FC236}">
                <a16:creationId xmlns:a16="http://schemas.microsoft.com/office/drawing/2014/main" id="{04811EC9-0CBC-9C49-2A5C-29F1AAE495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2" t="19030" r="2051" b="14980"/>
          <a:stretch/>
        </p:blipFill>
        <p:spPr bwMode="auto">
          <a:xfrm>
            <a:off x="5267213" y="643466"/>
            <a:ext cx="5800905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826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55B63B-1193-2DEC-0C78-6C878FF55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Post Procesamiento</a:t>
            </a:r>
          </a:p>
        </p:txBody>
      </p:sp>
      <p:pic>
        <p:nvPicPr>
          <p:cNvPr id="3" name="Picture 4" descr="Tacotron Explained | Papers With Code">
            <a:extLst>
              <a:ext uri="{FF2B5EF4-FFF2-40B4-BE49-F238E27FC236}">
                <a16:creationId xmlns:a16="http://schemas.microsoft.com/office/drawing/2014/main" id="{04811EC9-0CBC-9C49-2A5C-29F1AAE495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28" t="10338" r="14727" b="81709"/>
          <a:stretch/>
        </p:blipFill>
        <p:spPr bwMode="auto">
          <a:xfrm>
            <a:off x="4777316" y="2789117"/>
            <a:ext cx="6780700" cy="127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285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37603E-6955-8D56-69AB-68C40174C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 completo</a:t>
            </a:r>
          </a:p>
        </p:txBody>
      </p:sp>
      <p:pic>
        <p:nvPicPr>
          <p:cNvPr id="4" name="Picture 4" descr="Tacotron Explained | Papers With Code">
            <a:extLst>
              <a:ext uri="{FF2B5EF4-FFF2-40B4-BE49-F238E27FC236}">
                <a16:creationId xmlns:a16="http://schemas.microsoft.com/office/drawing/2014/main" id="{99382FDC-13F7-1A83-3202-AEB20F376A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7" b="10583"/>
          <a:stretch/>
        </p:blipFill>
        <p:spPr bwMode="auto">
          <a:xfrm>
            <a:off x="4777316" y="1521122"/>
            <a:ext cx="6780700" cy="381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076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62F0B-2B61-E422-2951-463007B0A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Entrenamiento</a:t>
            </a:r>
            <a:r>
              <a:rPr lang="en-US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321F5F-75AF-CAC6-3D02-F07610C3D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0" i="0" dirty="0">
                <a:effectLst/>
                <a:latin typeface="Söhne"/>
              </a:rPr>
              <a:t>Espectrograma de magnitud logarítmica con ventana Hann:</a:t>
            </a:r>
          </a:p>
          <a:p>
            <a:pPr lvl="1"/>
            <a:r>
              <a:rPr lang="es-ES" b="0" i="0" dirty="0">
                <a:effectLst/>
                <a:latin typeface="Söhne"/>
              </a:rPr>
              <a:t>Se utiliza una ventana Hann para suavizar los bordes de cada trama.</a:t>
            </a:r>
          </a:p>
          <a:p>
            <a:pPr lvl="1"/>
            <a:r>
              <a:rPr lang="es-ES" b="0" i="0" dirty="0">
                <a:effectLst/>
                <a:latin typeface="Söhne"/>
              </a:rPr>
              <a:t>La longitud de cada trama es de 50 ms.</a:t>
            </a:r>
          </a:p>
          <a:p>
            <a:pPr lvl="1"/>
            <a:r>
              <a:rPr lang="es-ES" b="0" i="0" dirty="0">
                <a:effectLst/>
                <a:latin typeface="Söhne"/>
              </a:rPr>
              <a:t>El desplazamiento entre tramas es de 12.5 ms.</a:t>
            </a:r>
          </a:p>
          <a:p>
            <a:pPr lvl="1"/>
            <a:r>
              <a:rPr lang="es-ES" b="0" i="0" dirty="0">
                <a:effectLst/>
                <a:latin typeface="Söhne"/>
              </a:rPr>
              <a:t>Se utiliza una transformada de Fourier de tamaño 2048 puntos para obtener el espectrograma.</a:t>
            </a:r>
          </a:p>
          <a:p>
            <a:r>
              <a:rPr lang="es-ES" b="0" i="0" dirty="0">
                <a:effectLst/>
                <a:latin typeface="Söhne"/>
              </a:rPr>
              <a:t>Preénfasis:</a:t>
            </a:r>
          </a:p>
          <a:p>
            <a:pPr lvl="1"/>
            <a:r>
              <a:rPr lang="es-ES" b="0" i="0" dirty="0">
                <a:effectLst/>
                <a:latin typeface="Söhne"/>
              </a:rPr>
              <a:t>Antes de calcular el espectrograma, se aplica un filtro de preénfasis para realzar las frecuencias altas.</a:t>
            </a:r>
          </a:p>
          <a:p>
            <a:pPr lvl="1"/>
            <a:r>
              <a:rPr lang="es-ES" b="0" i="0" dirty="0">
                <a:effectLst/>
                <a:latin typeface="Söhne"/>
              </a:rPr>
              <a:t>El factor de preénfasis utilizado es de 0.97.</a:t>
            </a:r>
          </a:p>
          <a:p>
            <a:r>
              <a:rPr lang="es-ES" b="0" i="0" dirty="0">
                <a:effectLst/>
                <a:latin typeface="Söhne"/>
              </a:rPr>
              <a:t>Tasa de muestreo:</a:t>
            </a:r>
          </a:p>
          <a:p>
            <a:pPr lvl="1"/>
            <a:r>
              <a:rPr lang="es-ES" b="0" i="0" dirty="0">
                <a:effectLst/>
                <a:latin typeface="Söhne"/>
              </a:rPr>
              <a:t>La señal de audio se muestrea a una tasa de 24 kHz.</a:t>
            </a:r>
          </a:p>
          <a:p>
            <a:pPr marL="742950" lvl="1" indent="-285750" algn="l">
              <a:buFont typeface="+mj-lt"/>
              <a:buAutoNum type="arabicPeriod"/>
            </a:pPr>
            <a:endParaRPr lang="es-ES" b="0" i="0" dirty="0"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575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F316A-7E45-F4F7-1E56-721A7328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6FE01A-E78B-A825-89CB-D5A89B89F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0" i="0" dirty="0">
                <a:effectLst/>
                <a:latin typeface="Söhne"/>
              </a:rPr>
              <a:t>Reducción de capa de salida:</a:t>
            </a:r>
          </a:p>
          <a:p>
            <a:pPr lvl="1"/>
            <a:r>
              <a:rPr lang="es-ES" b="0" i="0" dirty="0">
                <a:effectLst/>
                <a:latin typeface="Söhne"/>
              </a:rPr>
              <a:t>Se aplica una reducción de factor "r" en la capa de salida.</a:t>
            </a:r>
          </a:p>
          <a:p>
            <a:pPr lvl="1"/>
            <a:r>
              <a:rPr lang="es-ES" b="0" i="0" dirty="0">
                <a:effectLst/>
                <a:latin typeface="Söhne"/>
              </a:rPr>
              <a:t>El factor de reducción utilizado es de 2, lo que significa que la salida se reduce a la mitad de su tamaño original.</a:t>
            </a:r>
          </a:p>
          <a:p>
            <a:pPr lvl="1"/>
            <a:r>
              <a:rPr lang="es-ES" b="0" i="0" dirty="0">
                <a:effectLst/>
                <a:latin typeface="Söhne"/>
              </a:rPr>
              <a:t>También se menciona que se pueden utilizar factores de reducción más grandes, como r = 5, con buenos resultados.</a:t>
            </a:r>
          </a:p>
          <a:p>
            <a:r>
              <a:rPr lang="es-ES" b="0" i="0" dirty="0">
                <a:effectLst/>
                <a:latin typeface="Söhne"/>
              </a:rPr>
              <a:t>Optimización:</a:t>
            </a:r>
          </a:p>
          <a:p>
            <a:pPr lvl="1"/>
            <a:r>
              <a:rPr lang="es-ES" b="0" i="0" dirty="0">
                <a:effectLst/>
                <a:latin typeface="Söhne"/>
              </a:rPr>
              <a:t>Se utiliza el optimizador Adam, propuesto por </a:t>
            </a:r>
            <a:r>
              <a:rPr lang="es-ES" b="0" i="0" dirty="0" err="1">
                <a:effectLst/>
                <a:latin typeface="Söhne"/>
              </a:rPr>
              <a:t>Kingma</a:t>
            </a:r>
            <a:r>
              <a:rPr lang="es-ES" b="0" i="0" dirty="0">
                <a:effectLst/>
                <a:latin typeface="Söhne"/>
              </a:rPr>
              <a:t> y Ba en 2015, para ajustar los parámetros del modelo durante el entrenamiento.</a:t>
            </a:r>
          </a:p>
          <a:p>
            <a:pPr lvl="1"/>
            <a:r>
              <a:rPr lang="es-ES" b="0" i="0" dirty="0">
                <a:effectLst/>
                <a:latin typeface="Söhne"/>
              </a:rPr>
              <a:t>La tasa de aprendizaje inicial es de 0.001.</a:t>
            </a:r>
          </a:p>
          <a:p>
            <a:pPr lvl="1"/>
            <a:r>
              <a:rPr lang="es-ES" b="0" i="0" dirty="0">
                <a:effectLst/>
                <a:latin typeface="Söhne"/>
              </a:rPr>
              <a:t>La tasa de aprendizaje se reduce a 0.0005, 0.0003 y 0.0001 después de 500K, 1M y 2M pasos globales, respectivamente.</a:t>
            </a:r>
          </a:p>
          <a:p>
            <a:pPr lvl="1"/>
            <a:endParaRPr lang="es-E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458401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E9B319-9BF4-A21C-7FF4-CF97AE17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B5A1F0-8458-7CBF-F03F-720A5080A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b="0" i="0" dirty="0">
                <a:effectLst/>
                <a:latin typeface="Söhne"/>
              </a:rPr>
              <a:t>Funciones de pérdida:</a:t>
            </a:r>
          </a:p>
          <a:p>
            <a:pPr lvl="1"/>
            <a:r>
              <a:rPr lang="es-ES" b="0" i="0" dirty="0">
                <a:effectLst/>
                <a:latin typeface="Söhne"/>
              </a:rPr>
              <a:t>Se utilizan dos funciones de pérdida con pesos iguales.</a:t>
            </a:r>
          </a:p>
          <a:p>
            <a:pPr lvl="1"/>
            <a:r>
              <a:rPr lang="es-ES" b="0" i="0" dirty="0">
                <a:effectLst/>
                <a:latin typeface="Söhne"/>
              </a:rPr>
              <a:t>La pérdida del decodificador Seq2seq se calcula en función del espectrograma en escala Mel.</a:t>
            </a:r>
          </a:p>
          <a:p>
            <a:pPr lvl="1"/>
            <a:r>
              <a:rPr lang="es-ES" b="0" i="0" dirty="0">
                <a:effectLst/>
                <a:latin typeface="Söhne"/>
              </a:rPr>
              <a:t>La pérdida de la red de </a:t>
            </a:r>
            <a:r>
              <a:rPr lang="es-ES" b="0" i="0" dirty="0" err="1">
                <a:effectLst/>
                <a:latin typeface="Söhne"/>
              </a:rPr>
              <a:t>posprocesamiento</a:t>
            </a:r>
            <a:r>
              <a:rPr lang="es-ES" b="0" i="0" dirty="0">
                <a:effectLst/>
                <a:latin typeface="Söhne"/>
              </a:rPr>
              <a:t> se calcula en función del espectrograma en escala lineal.</a:t>
            </a:r>
          </a:p>
          <a:p>
            <a:r>
              <a:rPr lang="es-ES" b="0" i="0" dirty="0">
                <a:effectLst/>
                <a:latin typeface="Söhne"/>
              </a:rPr>
              <a:t>Entrenamiento:</a:t>
            </a:r>
          </a:p>
          <a:p>
            <a:pPr lvl="1"/>
            <a:r>
              <a:rPr lang="es-ES" b="0" i="0" dirty="0">
                <a:effectLst/>
                <a:latin typeface="Söhne"/>
              </a:rPr>
              <a:t>El tamaño del lote de entrenamiento es de 32 muestras.</a:t>
            </a:r>
          </a:p>
          <a:p>
            <a:pPr lvl="1"/>
            <a:r>
              <a:rPr lang="es-ES" b="0" i="0" dirty="0">
                <a:effectLst/>
                <a:latin typeface="Söhne"/>
              </a:rPr>
              <a:t>Todas las secuencias se rellenan con ceros hasta alcanzar una longitud máxima.</a:t>
            </a:r>
          </a:p>
          <a:p>
            <a:pPr lvl="1"/>
            <a:r>
              <a:rPr lang="es-ES" b="0" i="0" dirty="0">
                <a:effectLst/>
                <a:latin typeface="Söhne"/>
              </a:rPr>
              <a:t>Aunque es común utilizar máscaras de pérdida para ignorar la pérdida en tramas rellenas con ceros, en este caso se  menciona que se evitaron debido a problemas de sonidos repetidos al final.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61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20FBC-3010-9384-8E67-F21FF5902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endParaRPr lang="en-US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91861D7A-DE4A-B8C8-468D-EEACBB334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434" y="2276475"/>
            <a:ext cx="9238199" cy="2710739"/>
          </a:xfrm>
        </p:spPr>
      </p:pic>
    </p:spTree>
    <p:extLst>
      <p:ext uri="{BB962C8B-B14F-4D97-AF65-F5344CB8AC3E}">
        <p14:creationId xmlns:p14="http://schemas.microsoft.com/office/powerpoint/2010/main" val="148966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F79C4-A8AF-FF00-0FBD-B80092335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CC651F-D694-5F40-8667-1FEE53041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ow Does AI Turn Text Into Images Online? | Typecast">
            <a:extLst>
              <a:ext uri="{FF2B5EF4-FFF2-40B4-BE49-F238E27FC236}">
                <a16:creationId xmlns:a16="http://schemas.microsoft.com/office/drawing/2014/main" id="{DD3B8719-CF9C-135C-A78C-F0414472A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96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Rectangle 205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2EF4F3-D797-52C3-F801-14C7F927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5" y="1641752"/>
            <a:ext cx="4391024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Beneficios</a:t>
            </a:r>
          </a:p>
        </p:txBody>
      </p:sp>
      <p:pic>
        <p:nvPicPr>
          <p:cNvPr id="2052" name="Picture 4" descr="Deepfake Voice Scam: Emerging Threat - CyberPeace Foundation">
            <a:extLst>
              <a:ext uri="{FF2B5EF4-FFF2-40B4-BE49-F238E27FC236}">
                <a16:creationId xmlns:a16="http://schemas.microsoft.com/office/drawing/2014/main" id="{06E292F2-4C28-243E-B3AD-D0520A55FB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99" r="12306"/>
          <a:stretch/>
        </p:blipFill>
        <p:spPr bwMode="auto">
          <a:xfrm>
            <a:off x="827088" y="1498600"/>
            <a:ext cx="5260975" cy="467677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noFill/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8" name="Group 2060">
            <a:extLst>
              <a:ext uri="{FF2B5EF4-FFF2-40B4-BE49-F238E27FC236}">
                <a16:creationId xmlns:a16="http://schemas.microsoft.com/office/drawing/2014/main" id="{0EAC7AFE-68C0-41EB-A1C7-108E60D7C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8" y="4795537"/>
            <a:ext cx="5260975" cy="1410656"/>
            <a:chOff x="827088" y="4795537"/>
            <a:chExt cx="5260975" cy="1410656"/>
          </a:xfrm>
        </p:grpSpPr>
        <p:sp>
          <p:nvSpPr>
            <p:cNvPr id="2062" name="Freeform: Shape 2061">
              <a:extLst>
                <a:ext uri="{FF2B5EF4-FFF2-40B4-BE49-F238E27FC236}">
                  <a16:creationId xmlns:a16="http://schemas.microsoft.com/office/drawing/2014/main" id="{127393A7-D6DA-410B-8699-AA56B57BF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8" y="4795537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64" name="Freeform: Shape 2062">
              <a:extLst>
                <a:ext uri="{FF2B5EF4-FFF2-40B4-BE49-F238E27FC236}">
                  <a16:creationId xmlns:a16="http://schemas.microsoft.com/office/drawing/2014/main" id="{8EC44C88-69E3-42EE-86E8-9B45F712B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8" y="4795537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579FC21-07D6-652C-9457-544E1A2E6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81826" y="3146400"/>
            <a:ext cx="4391024" cy="268200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Accesibilidad</a:t>
            </a: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Experiencia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usuario</a:t>
            </a: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MUltimedia</a:t>
            </a: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77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Taco - Iconos gratis de comida y restaurante">
            <a:extLst>
              <a:ext uri="{FF2B5EF4-FFF2-40B4-BE49-F238E27FC236}">
                <a16:creationId xmlns:a16="http://schemas.microsoft.com/office/drawing/2014/main" id="{9026E7D6-484D-8F4F-6B07-5EF0C47DFB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24" r="-1" b="16611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00A2109-F935-7F14-DF96-1FECA1090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Tacotron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24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CBE3F1F7-C40D-E324-63A6-47A899715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6512" y="484775"/>
            <a:ext cx="5157787" cy="823912"/>
          </a:xfrm>
        </p:spPr>
        <p:txBody>
          <a:bodyPr/>
          <a:lstStyle/>
          <a:p>
            <a:r>
              <a:rPr lang="en-US" dirty="0"/>
              <a:t>End to end</a:t>
            </a:r>
          </a:p>
        </p:txBody>
      </p:sp>
      <p:pic>
        <p:nvPicPr>
          <p:cNvPr id="17" name="Marcador de contenido 16">
            <a:extLst>
              <a:ext uri="{FF2B5EF4-FFF2-40B4-BE49-F238E27FC236}">
                <a16:creationId xmlns:a16="http://schemas.microsoft.com/office/drawing/2014/main" id="{C2C84968-CB7D-7852-0B61-E047D5BDF5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46511" y="1436083"/>
            <a:ext cx="5157787" cy="1137532"/>
          </a:xfrm>
        </p:spPr>
      </p:pic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1C941987-C88D-DAB1-18EF-16EB16763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21110" y="3716726"/>
            <a:ext cx="5183188" cy="823912"/>
          </a:xfrm>
        </p:spPr>
        <p:txBody>
          <a:bodyPr/>
          <a:lstStyle/>
          <a:p>
            <a:r>
              <a:rPr lang="en-US" dirty="0" err="1"/>
              <a:t>Clasic</a:t>
            </a:r>
            <a:r>
              <a:rPr lang="en-US" dirty="0"/>
              <a:t> </a:t>
            </a:r>
            <a:r>
              <a:rPr lang="en-US" dirty="0" err="1"/>
              <a:t>Metods</a:t>
            </a:r>
            <a:r>
              <a:rPr lang="en-US" dirty="0"/>
              <a:t> </a:t>
            </a:r>
          </a:p>
        </p:txBody>
      </p:sp>
      <p:pic>
        <p:nvPicPr>
          <p:cNvPr id="20" name="Marcador de contenido 12">
            <a:extLst>
              <a:ext uri="{FF2B5EF4-FFF2-40B4-BE49-F238E27FC236}">
                <a16:creationId xmlns:a16="http://schemas.microsoft.com/office/drawing/2014/main" id="{4843A8D6-74FC-B723-D785-D32AD7C8C59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846511" y="4767945"/>
            <a:ext cx="5183188" cy="1128158"/>
          </a:xfrm>
        </p:spPr>
      </p:pic>
    </p:spTree>
    <p:extLst>
      <p:ext uri="{BB962C8B-B14F-4D97-AF65-F5344CB8AC3E}">
        <p14:creationId xmlns:p14="http://schemas.microsoft.com/office/powerpoint/2010/main" val="63307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980949D-2AD2-B723-3EFE-BAF9B2E0D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Beneficios</a:t>
            </a:r>
            <a:r>
              <a:rPr lang="en-US" dirty="0"/>
              <a:t> End to end towards speech synthesis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805ECEC6-6DD5-5A54-4367-C7D4C3681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0" i="0" dirty="0" err="1">
                <a:effectLst/>
                <a:latin typeface="Söhne"/>
              </a:rPr>
              <a:t>Simplificación</a:t>
            </a:r>
            <a:r>
              <a:rPr lang="en-US" b="0" i="0" dirty="0">
                <a:effectLst/>
                <a:latin typeface="Söhne"/>
              </a:rPr>
              <a:t> del </a:t>
            </a:r>
            <a:r>
              <a:rPr lang="en-US" b="0" i="0" dirty="0" err="1">
                <a:effectLst/>
                <a:latin typeface="Söhne"/>
              </a:rPr>
              <a:t>proceso</a:t>
            </a:r>
            <a:endParaRPr lang="en-US" b="0" i="0" dirty="0">
              <a:effectLst/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Mayor </a:t>
            </a:r>
            <a:r>
              <a:rPr lang="en-US" b="0" i="0" dirty="0" err="1">
                <a:effectLst/>
                <a:latin typeface="Söhne"/>
              </a:rPr>
              <a:t>calidad</a:t>
            </a:r>
            <a:r>
              <a:rPr lang="en-US" b="0" i="0" dirty="0">
                <a:effectLst/>
                <a:latin typeface="Söhne"/>
              </a:rPr>
              <a:t> de </a:t>
            </a:r>
            <a:r>
              <a:rPr lang="en-US" b="0" i="0" dirty="0" err="1">
                <a:effectLst/>
                <a:latin typeface="Söhne"/>
              </a:rPr>
              <a:t>voz</a:t>
            </a:r>
            <a:endParaRPr lang="en-US" b="0" i="0" dirty="0">
              <a:effectLst/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Mayor </a:t>
            </a:r>
            <a:r>
              <a:rPr lang="en-US" b="0" i="0" dirty="0" err="1">
                <a:effectLst/>
                <a:latin typeface="Söhne"/>
              </a:rPr>
              <a:t>flexibilidad</a:t>
            </a:r>
            <a:r>
              <a:rPr lang="en-US" b="0" i="0" dirty="0">
                <a:effectLst/>
                <a:latin typeface="Söhne"/>
              </a:rPr>
              <a:t> y </a:t>
            </a:r>
            <a:r>
              <a:rPr lang="en-US" b="0" i="0" dirty="0" err="1">
                <a:effectLst/>
                <a:latin typeface="Söhne"/>
              </a:rPr>
              <a:t>adaptabilidad</a:t>
            </a:r>
            <a:endParaRPr lang="en-US" dirty="0">
              <a:latin typeface="Söhne"/>
            </a:endParaRPr>
          </a:p>
          <a:p>
            <a:r>
              <a:rPr lang="es-ES" b="0" i="0" dirty="0">
                <a:effectLst/>
                <a:latin typeface="Söhne"/>
              </a:rPr>
              <a:t>Reducción del esfuerzo de desarrollo</a:t>
            </a:r>
            <a:endParaRPr lang="en-US" dirty="0"/>
          </a:p>
        </p:txBody>
      </p:sp>
      <p:pic>
        <p:nvPicPr>
          <p:cNvPr id="4100" name="Picture 4" descr="End-to-End - Overview, How To Design, Benefits and Limitations">
            <a:extLst>
              <a:ext uri="{FF2B5EF4-FFF2-40B4-BE49-F238E27FC236}">
                <a16:creationId xmlns:a16="http://schemas.microsoft.com/office/drawing/2014/main" id="{50D99BB0-DEEB-CF9F-0E88-7B085CC6C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0" y="1562100"/>
            <a:ext cx="49784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840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Taco - Iconos gratis de comida y restaurante">
            <a:extLst>
              <a:ext uri="{FF2B5EF4-FFF2-40B4-BE49-F238E27FC236}">
                <a16:creationId xmlns:a16="http://schemas.microsoft.com/office/drawing/2014/main" id="{9026E7D6-484D-8F4F-6B07-5EF0C47DFB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24" r="-1" b="16611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00A2109-F935-7F14-DF96-1FECA1090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Arquitectura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19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55B63B-1193-2DEC-0C78-6C878FF55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Modulo CBHG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6E1E7D4-567A-E4AF-499D-0530660AE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26758" y="644630"/>
            <a:ext cx="5554816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83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55B63B-1193-2DEC-0C78-6C878FF55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Codificador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Tacotron Explained | Papers With Code">
            <a:extLst>
              <a:ext uri="{FF2B5EF4-FFF2-40B4-BE49-F238E27FC236}">
                <a16:creationId xmlns:a16="http://schemas.microsoft.com/office/drawing/2014/main" id="{04811EC9-0CBC-9C49-2A5C-29F1AAE495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20" r="72248" b="15939"/>
          <a:stretch/>
        </p:blipFill>
        <p:spPr bwMode="auto">
          <a:xfrm>
            <a:off x="5823391" y="640935"/>
            <a:ext cx="3884631" cy="543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3460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386</Words>
  <Application>Microsoft Office PowerPoint</Application>
  <PresentationFormat>Panorámica</PresentationFormat>
  <Paragraphs>48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Söhne</vt:lpstr>
      <vt:lpstr>Tema de Office</vt:lpstr>
      <vt:lpstr>Text To speech </vt:lpstr>
      <vt:lpstr>Presentación de PowerPoint</vt:lpstr>
      <vt:lpstr>Beneficios</vt:lpstr>
      <vt:lpstr>Tacotron</vt:lpstr>
      <vt:lpstr>Presentación de PowerPoint</vt:lpstr>
      <vt:lpstr>Beneficios End to end towards speech synthesis</vt:lpstr>
      <vt:lpstr>Arquitectura</vt:lpstr>
      <vt:lpstr>Modulo CBHG</vt:lpstr>
      <vt:lpstr>Codificador</vt:lpstr>
      <vt:lpstr>Decofificado</vt:lpstr>
      <vt:lpstr>Post Procesamiento</vt:lpstr>
      <vt:lpstr>Modelo completo</vt:lpstr>
      <vt:lpstr>Entrenamiento </vt:lpstr>
      <vt:lpstr>Presentación de PowerPoint</vt:lpstr>
      <vt:lpstr>Presentación de PowerPoint</vt:lpstr>
      <vt:lpstr>Resultados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To speech </dc:title>
  <dc:creator>Franz Rivera</dc:creator>
  <cp:lastModifiedBy>Franz Rivera</cp:lastModifiedBy>
  <cp:revision>1</cp:revision>
  <dcterms:created xsi:type="dcterms:W3CDTF">2023-05-26T18:18:51Z</dcterms:created>
  <dcterms:modified xsi:type="dcterms:W3CDTF">2023-05-26T19:05:00Z</dcterms:modified>
</cp:coreProperties>
</file>