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41" d="100"/>
          <a:sy n="41" d="100"/>
        </p:scale>
        <p:origin x="816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EC7C3-4457-6638-41DC-4F9F316E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C65368-325A-67EE-8CBA-2E502A0D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8CC6B-68A3-E630-4E38-298BA0E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FF5346-96B6-67AE-169E-393C722F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A5782-163D-FC52-7E8B-0402CC8D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4CE3C-53A4-DFBC-3D9E-DC80A47C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48E398-20EF-8F2B-17EA-D6D2E1AD8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68EA9-189B-3956-AE54-3323E02F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A2624-544A-2EC9-A2EE-CF9B0030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25C6F-5B2F-4B29-4BEC-2F1EF021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DD12F5-C7FE-D088-9C80-BBFDCB07C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9A69CC-5445-62C4-63F0-1502E98B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DE6C3-DB83-65F6-083B-F9DD3035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2675A-C072-AB8D-E235-9A9F033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E6CAD-43E0-E11F-2CDC-B4F6590F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749BA-610F-F59B-677F-5E94FF3D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9E6B5-5C1F-A8B2-6592-4CD6F183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A3B05-47D9-E46A-1823-73A29333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1C564-E55B-7946-A552-860B55CE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DF4B3-53E7-FDA3-E88F-110C4329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2C3C-2257-170C-D1DC-59DCC797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6ACF4-566F-A3F1-C436-E5CAF3D3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8952C-7975-3C8C-A16F-23AF036A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28892-E7E4-7161-59FF-D7410FBB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36278-D60F-238C-7AE4-8B16CDFC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5D64F-9D8B-7F40-7AD2-DE7E7468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61567-E801-AC73-B8FE-E7EEF9B84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F1BDA1-8CDC-2BEE-346A-5C736685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30B83F-C311-0FE0-C0EE-F1804FA9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097643-5DD7-D334-2C73-6223214D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1E606-38F6-327A-B83E-2A9D8E7C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BE31B-6541-3321-A08F-C2F4F342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66AEE8-CBC8-6C60-1A96-90A0C815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28A5A5-D68E-5C90-A869-599F6F59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BA0AC8-E070-3E28-66A8-706BE41E2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DFD3B3-3534-6638-9AC2-D9BB08A86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FD4B8C-C10B-3B6F-889E-6FB105D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39560-C47B-69FC-5462-129DDD24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EC6CF5-9DB2-3274-F7A1-94BE69FF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E4CF9-760A-FF5C-C49F-A5BFD224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01483F-E088-AEAB-77D2-C259A8BF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02E93D-A17F-2832-68D0-DAB5117A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C88C36-D10C-65C9-60A6-CE77258A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5E200F-F2E1-EC62-8B69-7ACED4F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D970D0-B9A5-ED7F-9FF2-00157153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E8187D-7B99-9EF2-A257-2EACEBC1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13EC4-D4F9-FAAE-C2DD-1592D380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AE61D-2C0F-BB52-3F3A-AEC9EF05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D3990-BC0D-0CC0-AEA7-7D6227B1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5BB92-B8AF-7B4D-F8F7-A100797F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0EE28B-2D28-074B-B7BA-BE1BBA29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DED9F-4DB4-B673-088D-AC7CC03B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C87C2-C7CD-4973-902D-2CA685C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1C8500-AA56-F36C-FB65-B981707B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7B4311-D8C6-D3C3-BA05-68BE7280A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FC750-5C3A-9168-F141-9598773F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DD2980-276A-757F-CDB7-455216CB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4E924-656C-7367-E27A-013183F3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F1C85C-1257-61FD-6049-4258F04A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CB59C-143A-AF20-960C-F5398FBF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F5A74D-C6BA-6B3E-7BE7-C5C95D0F4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41F8-4DC6-4227-B5B1-D275FBB54A9E}" type="datetimeFigureOut">
              <a:rPr lang="en-US" smtClean="0"/>
              <a:t>23/02/2023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6C61C-F91A-4179-0006-F07EA34C9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9D3D8-46F0-BABC-24B2-F4C33B83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1A871F-7CC3-43F0-9EB9-52C603EEB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EA17DF-8D42-4599-A066-12036B429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7D8DB204-7B58-4A19-827A-914E5542B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88DBA6-392D-4BB3-9B59-8EBA44B24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221A088-98A4-138E-9FB1-F76A492D7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9" y="3105274"/>
            <a:ext cx="10153650" cy="2581538"/>
          </a:xfrm>
        </p:spPr>
        <p:txBody>
          <a:bodyPr>
            <a:normAutofit/>
          </a:bodyPr>
          <a:lstStyle/>
          <a:p>
            <a:r>
              <a:rPr lang="en-US" sz="8800" dirty="0"/>
              <a:t>Band-gap Prediction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5621D-95E6-57C5-5C1E-81E8DCEA4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588" y="5758719"/>
            <a:ext cx="10142556" cy="5260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Franz Rivera Tellez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F364D-BD2C-361F-8FF8-98EEACDB3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57" b="28975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50483D03-B230-4400-8301-33F341282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CADAA64-BE10-4EAD-A7DA-F601862B9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7A478424-EC38-4BA6-B5A6-C2EF42F5E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442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2F1BB-B194-42D0-777B-3EA50AC4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 Neural Network approach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72EF62C-CB79-CC1C-791B-2340E618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5" t="15250"/>
          <a:stretch/>
        </p:blipFill>
        <p:spPr>
          <a:xfrm>
            <a:off x="6361036" y="643466"/>
            <a:ext cx="361326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EBC84E-6E67-BC47-F027-C7FC1B45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FBB9E9-81C7-AC2F-20CC-7D4543778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15622"/>
            <a:ext cx="7214616" cy="539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9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17ECC0-A767-2D53-F2E9-D2CE2376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Band-gap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383A3-BB61-C28D-DEF1-F8CC9B17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Band-gap, also known as energy band gap, refers to the energy difference between the valence band (the highest energy level of electrons in a material that are still bound to an atom) and the conduction band (the lowest energy level of electrons that are free to move around in a material and conduct electricity).</a:t>
            </a:r>
          </a:p>
        </p:txBody>
      </p:sp>
      <p:pic>
        <p:nvPicPr>
          <p:cNvPr id="1026" name="Picture 2" descr="Band gap, explained by RP Photonics Encyclopedia; dielectrics,  semiconductors, metals, energy, electronic levels, band gap wavelength,  absorption, emission, fluorescence">
            <a:extLst>
              <a:ext uri="{FF2B5EF4-FFF2-40B4-BE49-F238E27FC236}">
                <a16:creationId xmlns:a16="http://schemas.microsoft.com/office/drawing/2014/main" id="{1BFAA5A3-FEF2-E6CD-374D-3CECB2C7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768880"/>
            <a:ext cx="6014185" cy="5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73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94856-200D-405A-AB35-F9553D46E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1B5D5C-5873-A3C1-7FE5-011651B2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6015897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E116C-0706-E969-9704-2FEEB442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6015897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size of the band-gap determines whether a material is an insulator, semiconductor or conductor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Insulators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have a large band-gap and do not conduct electricity well, 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conductors 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have a small band-gap and conduct electricity easily. 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Semiconductors 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have a band-gap in between insulators and conductors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0C4CFA24-2985-10B0-77F5-9DEFF2736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7" r="43631" b="-1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37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94626-B57A-FF5C-E3F2-0E9E1250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Applications of Band-gap knowledge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E7A5A-04CB-BBDD-279E-EAD60943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Conductivity can be controlled by varying their band-gap through the addition of impurities or by changing their temperature.</a:t>
            </a:r>
          </a:p>
          <a:p>
            <a:r>
              <a:rPr lang="en-US" sz="2200" dirty="0"/>
              <a:t>Plays a crucial role in the development of electronic devices such as transistors, solar cells, and light-emitting diodes (LEDs).</a:t>
            </a:r>
          </a:p>
        </p:txBody>
      </p:sp>
      <p:pic>
        <p:nvPicPr>
          <p:cNvPr id="2050" name="Picture 2" descr="MATERIALES CONDUCTORES, SEMICONDUCTORES, SUPERCONDUCTORES Y AISLANTES">
            <a:extLst>
              <a:ext uri="{FF2B5EF4-FFF2-40B4-BE49-F238E27FC236}">
                <a16:creationId xmlns:a16="http://schemas.microsoft.com/office/drawing/2014/main" id="{DBE15F90-0BA8-11A9-82DB-D2999358E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r="1348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0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101010 gegevens lijnen naar oneindig">
            <a:extLst>
              <a:ext uri="{FF2B5EF4-FFF2-40B4-BE49-F238E27FC236}">
                <a16:creationId xmlns:a16="http://schemas.microsoft.com/office/drawing/2014/main" id="{D770BA86-4098-54A9-9C73-A3A5D2399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5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64F7F3-3391-B203-E348-970A2149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Dataset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0C3E03-FB83-18BE-1F1D-48B6F3F48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120B09-F6CA-437E-B1DE-587311BB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C6AD04-0981-4B15-EBAD-58C7F813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OMDB-GAP1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BCA338-C1B6-86F0-E627-719C0EB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4" y="272709"/>
            <a:ext cx="3500860" cy="409457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99BD88-08D4-9C5D-01A0-5953C0D9E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400" y="1287857"/>
            <a:ext cx="3960767" cy="18607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B0F3344-974E-DEE3-DEFA-4935DB74152D}"/>
              </a:ext>
            </a:extLst>
          </p:cNvPr>
          <p:cNvSpPr txBox="1"/>
          <p:nvPr/>
        </p:nvSpPr>
        <p:spPr>
          <a:xfrm>
            <a:off x="4749545" y="2083786"/>
            <a:ext cx="152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464646"/>
                </a:solidFill>
                <a:effectLst/>
                <a:latin typeface="Source Sans Pro" panose="020B0604020202020204" pitchFamily="34" charset="0"/>
              </a:rPr>
              <a:t>+ radii * scale </a:t>
            </a:r>
            <a:endParaRPr lang="en-US" sz="2800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68DEE49-8CD4-F4F7-E8AA-F7A05AF116FA}"/>
              </a:ext>
            </a:extLst>
          </p:cNvPr>
          <p:cNvSpPr/>
          <p:nvPr/>
        </p:nvSpPr>
        <p:spPr>
          <a:xfrm>
            <a:off x="6450528" y="2083786"/>
            <a:ext cx="763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rge Language Models Will Define Artificial Intelligence">
            <a:extLst>
              <a:ext uri="{FF2B5EF4-FFF2-40B4-BE49-F238E27FC236}">
                <a16:creationId xmlns:a16="http://schemas.microsoft.com/office/drawing/2014/main" id="{E8DCA6EB-9990-D3ED-64F6-F8E814A84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5299" r="20147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64F7F3-3391-B203-E348-970A2149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possible models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0C3E03-FB83-18BE-1F1D-48B6F3F48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08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A567E19-7937-86D5-256D-4F1A3AF7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194"/>
          <a:stretch/>
        </p:blipFill>
        <p:spPr>
          <a:xfrm>
            <a:off x="2133600" y="2171701"/>
            <a:ext cx="4143375" cy="3663950"/>
          </a:xfrm>
          <a:prstGeom prst="rect">
            <a:avLst/>
          </a:prstGeom>
        </p:spPr>
      </p:pic>
      <p:pic>
        <p:nvPicPr>
          <p:cNvPr id="4098" name="Picture 2" descr="What is voxel art? - Mega Voxels">
            <a:extLst>
              <a:ext uri="{FF2B5EF4-FFF2-40B4-BE49-F238E27FC236}">
                <a16:creationId xmlns:a16="http://schemas.microsoft.com/office/drawing/2014/main" id="{F82C4C9A-4D06-D9F8-711A-76DE8E5E9A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2176463"/>
            <a:ext cx="3422650" cy="3663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C50D33-D34E-8B8A-E4C2-DE0BCD62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3D Boxels approach</a:t>
            </a:r>
          </a:p>
        </p:txBody>
      </p:sp>
    </p:spTree>
    <p:extLst>
      <p:ext uri="{BB962C8B-B14F-4D97-AF65-F5344CB8AC3E}">
        <p14:creationId xmlns:p14="http://schemas.microsoft.com/office/powerpoint/2010/main" val="333872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1" name="Rectangle 615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D7E1A6-4ACB-8DB9-2273-02FEC76F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2D img to 3D </a:t>
            </a:r>
          </a:p>
        </p:txBody>
      </p:sp>
      <p:sp>
        <p:nvSpPr>
          <p:cNvPr id="6183" name="Rectangle 615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84" name="Group 6159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61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5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3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4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5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6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7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8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9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0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1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2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3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4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5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6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7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8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9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0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18DF171-B63C-8A99-B3FD-71581AAB9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7" t="10080" r="35690"/>
          <a:stretch/>
        </p:blipFill>
        <p:spPr>
          <a:xfrm>
            <a:off x="4336927" y="17376"/>
            <a:ext cx="2716931" cy="7347346"/>
          </a:xfrm>
          <a:prstGeom prst="rect">
            <a:avLst/>
          </a:prstGeom>
        </p:spPr>
      </p:pic>
      <p:sp>
        <p:nvSpPr>
          <p:cNvPr id="6182" name="Rectangle 618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NeRF: Neural Radiance Fields">
            <a:extLst>
              <a:ext uri="{FF2B5EF4-FFF2-40B4-BE49-F238E27FC236}">
                <a16:creationId xmlns:a16="http://schemas.microsoft.com/office/drawing/2014/main" id="{A01203F6-C07B-5426-29F0-B5AC01C3E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144" y="2098231"/>
            <a:ext cx="5061820" cy="2661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66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185</Words>
  <Application>Microsoft Office PowerPoint</Application>
  <PresentationFormat>Panorámica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Source Sans Pro</vt:lpstr>
      <vt:lpstr>Tema de Office</vt:lpstr>
      <vt:lpstr>Band-gap Prediction</vt:lpstr>
      <vt:lpstr>Band-gap</vt:lpstr>
      <vt:lpstr>why is it important?</vt:lpstr>
      <vt:lpstr>Applications of Band-gap knowledge</vt:lpstr>
      <vt:lpstr>Dataset </vt:lpstr>
      <vt:lpstr>OMDB-GAP1</vt:lpstr>
      <vt:lpstr>possible models</vt:lpstr>
      <vt:lpstr>3D Boxels approach</vt:lpstr>
      <vt:lpstr>2D img to 3D </vt:lpstr>
      <vt:lpstr>Graph Neural Network approach</vt:lpstr>
      <vt:lpstr>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Band-gap Prediction</dc:title>
  <dc:creator>Franz</dc:creator>
  <cp:lastModifiedBy>Franz Rivera</cp:lastModifiedBy>
  <cp:revision>2</cp:revision>
  <dcterms:created xsi:type="dcterms:W3CDTF">2023-02-23T17:58:48Z</dcterms:created>
  <dcterms:modified xsi:type="dcterms:W3CDTF">2023-02-24T01:16:59Z</dcterms:modified>
</cp:coreProperties>
</file>