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0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79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8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011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4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54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2715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723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8848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959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0CE736-F75E-4790-BB8F-A416514CD84A}" type="datetimeFigureOut">
              <a:rPr lang="es-BO" smtClean="0"/>
              <a:t>14/11/2019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FF78F-086A-4118-B1F7-2D1F51F0E8C1}" type="slidenum">
              <a:rPr lang="es-BO" smtClean="0"/>
              <a:t>‹Nº›</a:t>
            </a:fld>
            <a:endParaRPr lang="es-B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FD359-0422-4663-BE85-7A040CD4F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Trabajo de grado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1E7415-1EEA-4F10-84EC-3F810B50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Sistema de reservas para salones de belleza</a:t>
            </a:r>
          </a:p>
        </p:txBody>
      </p:sp>
    </p:spTree>
    <p:extLst>
      <p:ext uri="{BB962C8B-B14F-4D97-AF65-F5344CB8AC3E}">
        <p14:creationId xmlns:p14="http://schemas.microsoft.com/office/powerpoint/2010/main" val="215268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10FAD-A92E-466A-A387-9F9EC41A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Marco teórico</a:t>
            </a:r>
            <a:br>
              <a:rPr lang="es-BO" dirty="0"/>
            </a:br>
            <a:r>
              <a:rPr lang="es-BO" dirty="0"/>
              <a:t>Framework frontend</a:t>
            </a:r>
          </a:p>
        </p:txBody>
      </p:sp>
      <p:pic>
        <p:nvPicPr>
          <p:cNvPr id="7170" name="Picture 2" descr="Resultado de imagen para angular vs react">
            <a:extLst>
              <a:ext uri="{FF2B5EF4-FFF2-40B4-BE49-F238E27FC236}">
                <a16:creationId xmlns:a16="http://schemas.microsoft.com/office/drawing/2014/main" id="{229E6AFB-E056-4701-AF98-E83DA2FC8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7822" r="3788"/>
          <a:stretch/>
        </p:blipFill>
        <p:spPr bwMode="auto">
          <a:xfrm>
            <a:off x="2432482" y="1988598"/>
            <a:ext cx="6312023" cy="39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5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gracias por su atencion">
            <a:extLst>
              <a:ext uri="{FF2B5EF4-FFF2-40B4-BE49-F238E27FC236}">
                <a16:creationId xmlns:a16="http://schemas.microsoft.com/office/drawing/2014/main" id="{7ACFB094-5913-4969-866E-A4EB6B71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54" y="636233"/>
            <a:ext cx="4890856" cy="489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196E3-0A7B-42A7-854E-7EB715ED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Marco contextual</a:t>
            </a:r>
          </a:p>
        </p:txBody>
      </p:sp>
      <p:pic>
        <p:nvPicPr>
          <p:cNvPr id="1026" name="Picture 2" descr="Resultado de imagen para bolivia bandera">
            <a:extLst>
              <a:ext uri="{FF2B5EF4-FFF2-40B4-BE49-F238E27FC236}">
                <a16:creationId xmlns:a16="http://schemas.microsoft.com/office/drawing/2014/main" id="{B50BC300-56D7-4515-91D7-B6B6C91C72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7114"/>
            <a:ext cx="3279411" cy="218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santa cruz de la sierra bandera">
            <a:extLst>
              <a:ext uri="{FF2B5EF4-FFF2-40B4-BE49-F238E27FC236}">
                <a16:creationId xmlns:a16="http://schemas.microsoft.com/office/drawing/2014/main" id="{0D521BA2-C456-4411-8504-92EF1FE1F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r="9185"/>
          <a:stretch/>
        </p:blipFill>
        <p:spPr bwMode="auto">
          <a:xfrm>
            <a:off x="1205587" y="4199859"/>
            <a:ext cx="3062796" cy="21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A08E42-BD2D-497F-B439-5E8236734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07" y="1917114"/>
            <a:ext cx="5037834" cy="40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0FEE9-29D0-47AD-B21C-A2014005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Empresa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E4663A-875F-48C2-9F73-3B7B0DFC1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241" y="1801874"/>
            <a:ext cx="7649401" cy="4022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6C6AF7-4C77-49AA-81F5-47AF2BFA9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t="35640" r="23002" b="18169"/>
          <a:stretch/>
        </p:blipFill>
        <p:spPr>
          <a:xfrm>
            <a:off x="363984" y="1961965"/>
            <a:ext cx="3542191" cy="30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3FE97-11D8-40F2-A5D7-0E24F8C3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Marco teórico</a:t>
            </a:r>
            <a:br>
              <a:rPr lang="es-BO" dirty="0"/>
            </a:br>
            <a:r>
              <a:rPr lang="es-BO" dirty="0"/>
              <a:t>RUP vs SCRUM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5207D0-D9B2-4510-83F1-503F6B05E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20368"/>
              </p:ext>
            </p:extLst>
          </p:nvPr>
        </p:nvGraphicFramePr>
        <p:xfrm>
          <a:off x="1097283" y="1890651"/>
          <a:ext cx="10058397" cy="289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76614799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268568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91970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1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Tipo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Grandes y a largo plazo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Proyectos cambiantes, de mejoras rápidas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4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Definido desde el principio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Cambia en cada iteración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0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Comienzo a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Planifica en cada Iteración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65300"/>
                  </a:ext>
                </a:extLst>
              </a:tr>
              <a:tr h="1138903">
                <a:tc>
                  <a:txBody>
                    <a:bodyPr/>
                    <a:lstStyle/>
                    <a:p>
                      <a:r>
                        <a:rPr lang="es-BO" dirty="0"/>
                        <a:t>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Se compone de 4 ciclos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Cada iteración tiene su propio ciclo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9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98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564F1-45B7-429E-86FC-9CA9C753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Marco Teórico</a:t>
            </a:r>
            <a:br>
              <a:rPr lang="es-BO" dirty="0"/>
            </a:br>
            <a:r>
              <a:rPr lang="es-BO" dirty="0"/>
              <a:t>Base de datos</a:t>
            </a:r>
          </a:p>
        </p:txBody>
      </p:sp>
      <p:pic>
        <p:nvPicPr>
          <p:cNvPr id="2050" name="Picture 2" descr="Resultado de imagen para base de datos">
            <a:extLst>
              <a:ext uri="{FF2B5EF4-FFF2-40B4-BE49-F238E27FC236}">
                <a16:creationId xmlns:a16="http://schemas.microsoft.com/office/drawing/2014/main" id="{1E8F8106-FEEE-4716-BF22-DBB46164E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83" y="2392162"/>
            <a:ext cx="6209452" cy="3115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78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CB769-492C-4917-8FB4-358DE8DC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Marco Teórico</a:t>
            </a:r>
            <a:br>
              <a:rPr lang="es-BO" dirty="0"/>
            </a:br>
            <a:r>
              <a:rPr lang="es-BO" dirty="0"/>
              <a:t>SQL vs NO SQL</a:t>
            </a: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EF07AB2F-FACD-4BC1-B9C5-B9F543D2E8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02" y="2261613"/>
            <a:ext cx="7086597" cy="373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1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BA534-9A81-472B-ABD2-64F3CC01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Marco teórico</a:t>
            </a:r>
            <a:br>
              <a:rPr lang="es-BO" dirty="0"/>
            </a:br>
            <a:r>
              <a:rPr lang="es-BO" dirty="0"/>
              <a:t>Arquitectura cliente servidor</a:t>
            </a:r>
          </a:p>
        </p:txBody>
      </p:sp>
      <p:pic>
        <p:nvPicPr>
          <p:cNvPr id="4098" name="Picture 2" descr="Resultado de imagen para cliente servidor">
            <a:extLst>
              <a:ext uri="{FF2B5EF4-FFF2-40B4-BE49-F238E27FC236}">
                <a16:creationId xmlns:a16="http://schemas.microsoft.com/office/drawing/2014/main" id="{9ADEB67B-5BEE-41DF-AC6F-ADC280D31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81" y="1952795"/>
            <a:ext cx="63969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70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696D4-A293-4FE5-8760-B24CAE95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Marco teórico</a:t>
            </a:r>
            <a:br>
              <a:rPr lang="es-BO" dirty="0"/>
            </a:br>
            <a:r>
              <a:rPr lang="es-BO" dirty="0"/>
              <a:t>Framework</a:t>
            </a:r>
          </a:p>
        </p:txBody>
      </p:sp>
      <p:pic>
        <p:nvPicPr>
          <p:cNvPr id="5122" name="Picture 2" descr="Resultado de imagen para framework">
            <a:extLst>
              <a:ext uri="{FF2B5EF4-FFF2-40B4-BE49-F238E27FC236}">
                <a16:creationId xmlns:a16="http://schemas.microsoft.com/office/drawing/2014/main" id="{93BA66BA-800F-477D-84AF-8C10FA7B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21" y="1857283"/>
            <a:ext cx="7018724" cy="412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2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FCBD3-E087-471F-8E14-EE5F7F9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Marco teórico</a:t>
            </a:r>
            <a:br>
              <a:rPr lang="es-BO" dirty="0"/>
            </a:br>
            <a:r>
              <a:rPr lang="es-BO" dirty="0"/>
              <a:t>Framework backend</a:t>
            </a:r>
          </a:p>
        </p:txBody>
      </p:sp>
      <p:pic>
        <p:nvPicPr>
          <p:cNvPr id="6146" name="Picture 2" descr="Resultado de imagen para ruby on rails">
            <a:extLst>
              <a:ext uri="{FF2B5EF4-FFF2-40B4-BE49-F238E27FC236}">
                <a16:creationId xmlns:a16="http://schemas.microsoft.com/office/drawing/2014/main" id="{5B5F43A8-E203-4E14-8CB1-0AF5378B5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84" y="1985848"/>
            <a:ext cx="4898593" cy="18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django framework">
            <a:extLst>
              <a:ext uri="{FF2B5EF4-FFF2-40B4-BE49-F238E27FC236}">
                <a16:creationId xmlns:a16="http://schemas.microsoft.com/office/drawing/2014/main" id="{39EB5915-B909-4C13-942A-9A320BD3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39" y="1985848"/>
            <a:ext cx="5100221" cy="276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93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97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Retrospección</vt:lpstr>
      <vt:lpstr>Trabajo de grado</vt:lpstr>
      <vt:lpstr>Marco contextual</vt:lpstr>
      <vt:lpstr>Empresa</vt:lpstr>
      <vt:lpstr>Marco teórico RUP vs SCRUM</vt:lpstr>
      <vt:lpstr>Marco Teórico Base de datos</vt:lpstr>
      <vt:lpstr>Marco Teórico SQL vs NO SQL</vt:lpstr>
      <vt:lpstr>Marco teórico Arquitectura cliente servidor</vt:lpstr>
      <vt:lpstr>Marco teórico Framework</vt:lpstr>
      <vt:lpstr>Marco teórico Framework backend</vt:lpstr>
      <vt:lpstr>Marco teórico Framework frontend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grado</dc:title>
  <dc:creator>Franz Bascope</dc:creator>
  <cp:lastModifiedBy>Franz Bascope</cp:lastModifiedBy>
  <cp:revision>10</cp:revision>
  <dcterms:created xsi:type="dcterms:W3CDTF">2019-11-14T15:35:47Z</dcterms:created>
  <dcterms:modified xsi:type="dcterms:W3CDTF">2019-11-14T16:31:54Z</dcterms:modified>
</cp:coreProperties>
</file>