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>
        <p:scale>
          <a:sx n="109" d="100"/>
          <a:sy n="109" d="100"/>
        </p:scale>
        <p:origin x="7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 Dental Associates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Tesseract Software Designs</a:t>
            </a:r>
          </a:p>
          <a:p>
            <a:r>
              <a:rPr lang="en-US" sz="2400" dirty="0"/>
              <a:t>Adam Franzen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529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exceedingly difficult to keep accurate paper records of services and accounting by hand in an expanding Dental practice with multiple clinics.</a:t>
            </a:r>
          </a:p>
          <a:p>
            <a:r>
              <a:rPr lang="en-US" dirty="0"/>
              <a:t>Rooms and providers are not being used efficiently</a:t>
            </a:r>
          </a:p>
          <a:p>
            <a:pPr lvl="1"/>
            <a:r>
              <a:rPr lang="en-US" dirty="0"/>
              <a:t>Rooms are double-booked</a:t>
            </a:r>
          </a:p>
          <a:p>
            <a:pPr lvl="1"/>
            <a:r>
              <a:rPr lang="en-US" dirty="0"/>
              <a:t>Providers are double-booked</a:t>
            </a:r>
          </a:p>
          <a:p>
            <a:pPr lvl="1"/>
            <a:r>
              <a:rPr lang="en-US" dirty="0"/>
              <a:t>Rooms are going unused</a:t>
            </a:r>
          </a:p>
          <a:p>
            <a:pPr lvl="1"/>
            <a:r>
              <a:rPr lang="en-US" dirty="0"/>
              <a:t>Providers have too much down time</a:t>
            </a:r>
          </a:p>
          <a:p>
            <a:r>
              <a:rPr lang="en-US" dirty="0"/>
              <a:t>No accurate tracking of possible services clinic(s) can provide as a whole</a:t>
            </a:r>
          </a:p>
          <a:p>
            <a:r>
              <a:rPr lang="en-US" dirty="0"/>
              <a:t>Not easy to track past/present patient visits and devise intelligent accounting and analytics based upon that data because it is not being captured</a:t>
            </a:r>
          </a:p>
        </p:txBody>
      </p:sp>
    </p:spTree>
    <p:extLst>
      <p:ext uri="{BB962C8B-B14F-4D97-AF65-F5344CB8AC3E}">
        <p14:creationId xmlns:p14="http://schemas.microsoft.com/office/powerpoint/2010/main" val="235735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99534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/>
              <a:t>Patient or dependent</a:t>
            </a:r>
          </a:p>
          <a:p>
            <a:pPr lvl="1"/>
            <a:r>
              <a:rPr lang="en-US" dirty="0"/>
              <a:t>View/edit household account info</a:t>
            </a:r>
          </a:p>
          <a:p>
            <a:pPr lvl="1"/>
            <a:r>
              <a:rPr lang="en-US" dirty="0"/>
              <a:t>View/cancel appointments</a:t>
            </a:r>
          </a:p>
          <a:p>
            <a:pPr lvl="1"/>
            <a:r>
              <a:rPr lang="en-US" dirty="0"/>
              <a:t>Payments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Designate primary insurance holder</a:t>
            </a:r>
          </a:p>
          <a:p>
            <a:pPr lvl="1"/>
            <a:r>
              <a:rPr lang="en-US" dirty="0"/>
              <a:t>Designate authorized user</a:t>
            </a:r>
          </a:p>
          <a:p>
            <a:pPr lvl="1"/>
            <a:r>
              <a:rPr lang="en-US" dirty="0"/>
              <a:t>Add/edit insurance</a:t>
            </a:r>
          </a:p>
          <a:p>
            <a:pPr lvl="1"/>
            <a:r>
              <a:rPr lang="en-US" dirty="0"/>
              <a:t>Add/edit dependents</a:t>
            </a:r>
          </a:p>
          <a:p>
            <a:r>
              <a:rPr lang="en-US" dirty="0"/>
              <a:t>Office Staff</a:t>
            </a:r>
          </a:p>
          <a:p>
            <a:pPr lvl="1"/>
            <a:r>
              <a:rPr lang="en-US" dirty="0"/>
              <a:t>An office worker or provider</a:t>
            </a:r>
          </a:p>
          <a:p>
            <a:pPr lvl="1"/>
            <a:r>
              <a:rPr lang="en-US" dirty="0"/>
              <a:t>Create/view/update individual client account info</a:t>
            </a:r>
          </a:p>
          <a:p>
            <a:pPr lvl="1"/>
            <a:r>
              <a:rPr lang="en-US" dirty="0"/>
              <a:t>Create/view/update appointments</a:t>
            </a:r>
          </a:p>
          <a:p>
            <a:pPr lvl="1"/>
            <a:r>
              <a:rPr lang="en-US" dirty="0"/>
              <a:t>Process payments</a:t>
            </a:r>
          </a:p>
          <a:p>
            <a:pPr lvl="1"/>
            <a:endParaRPr lang="en-US" dirty="0"/>
          </a:p>
          <a:p>
            <a:r>
              <a:rPr lang="en-US" dirty="0"/>
              <a:t>System Administrator </a:t>
            </a:r>
          </a:p>
          <a:p>
            <a:pPr lvl="1"/>
            <a:r>
              <a:rPr lang="en-US" dirty="0"/>
              <a:t>Main partners/providers of practice</a:t>
            </a:r>
          </a:p>
          <a:p>
            <a:pPr lvl="1"/>
            <a:r>
              <a:rPr lang="en-US" dirty="0"/>
              <a:t>Create/view/edit any screen</a:t>
            </a:r>
          </a:p>
          <a:p>
            <a:pPr lvl="1"/>
            <a:r>
              <a:rPr lang="en-US" dirty="0"/>
              <a:t>Create</a:t>
            </a:r>
            <a:r>
              <a:rPr lang="en-US" dirty="0"/>
              <a:t>/edit office staff and providers</a:t>
            </a:r>
          </a:p>
          <a:p>
            <a:pPr lvl="1"/>
            <a:r>
              <a:rPr lang="en-US" dirty="0"/>
              <a:t>Create</a:t>
            </a:r>
            <a:r>
              <a:rPr lang="en-US" dirty="0"/>
              <a:t>/edit clinics</a:t>
            </a:r>
          </a:p>
          <a:p>
            <a:pPr lvl="1"/>
            <a:r>
              <a:rPr lang="en-US"/>
              <a:t>Create</a:t>
            </a:r>
            <a:r>
              <a:rPr lang="en-US"/>
              <a:t>/edit rooms</a:t>
            </a:r>
            <a:endParaRPr lang="en-US" dirty="0"/>
          </a:p>
          <a:p>
            <a:pPr lvl="1"/>
            <a:r>
              <a:rPr lang="en-US" dirty="0"/>
              <a:t>Create</a:t>
            </a:r>
            <a:r>
              <a:rPr lang="en-US" dirty="0"/>
              <a:t>/edit services</a:t>
            </a:r>
          </a:p>
          <a:p>
            <a:pPr lvl="1"/>
            <a:r>
              <a:rPr lang="en-US" dirty="0"/>
              <a:t>Create</a:t>
            </a:r>
            <a:r>
              <a:rPr lang="en-US" dirty="0"/>
              <a:t>/edit qualifications</a:t>
            </a:r>
          </a:p>
          <a:p>
            <a:pPr lvl="1"/>
            <a:r>
              <a:rPr lang="en-US" dirty="0"/>
              <a:t>Create</a:t>
            </a:r>
            <a:r>
              <a:rPr lang="en-US" dirty="0"/>
              <a:t>/edit allowed insurance</a:t>
            </a:r>
          </a:p>
        </p:txBody>
      </p:sp>
    </p:spTree>
    <p:extLst>
      <p:ext uri="{BB962C8B-B14F-4D97-AF65-F5344CB8AC3E}">
        <p14:creationId xmlns:p14="http://schemas.microsoft.com/office/powerpoint/2010/main" val="16805963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159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Arch Dental Associates</vt:lpstr>
      <vt:lpstr>The Problem</vt:lpstr>
      <vt:lpstr>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 Dental Associates</dc:title>
  <dc:creator>Adam Franzen</dc:creator>
  <cp:lastModifiedBy>Adam Franzen</cp:lastModifiedBy>
  <cp:revision>11</cp:revision>
  <dcterms:created xsi:type="dcterms:W3CDTF">2016-10-24T02:18:39Z</dcterms:created>
  <dcterms:modified xsi:type="dcterms:W3CDTF">2016-10-24T04:25:16Z</dcterms:modified>
</cp:coreProperties>
</file>