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End of Week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Update DDL to reflect new requirements							(3 hours)</a:t>
            </a:r>
          </a:p>
          <a:p>
            <a:pPr lvl="2"/>
            <a:r>
              <a:rPr lang="en-US" dirty="0"/>
              <a:t>Update code to reflect new DDL</a:t>
            </a:r>
          </a:p>
          <a:p>
            <a:pPr lvl="1"/>
            <a:r>
              <a:rPr lang="en-US" dirty="0"/>
              <a:t>Login (part 2)												(10 hours)</a:t>
            </a:r>
          </a:p>
          <a:p>
            <a:pPr lvl="2"/>
            <a:r>
              <a:rPr lang="en-US" dirty="0"/>
              <a:t>Full database integration</a:t>
            </a:r>
          </a:p>
          <a:p>
            <a:pPr lvl="2"/>
            <a:r>
              <a:rPr lang="en-US" dirty="0"/>
              <a:t>Establish initial permissions for logged in users</a:t>
            </a:r>
          </a:p>
          <a:p>
            <a:pPr lvl="1"/>
            <a:r>
              <a:rPr lang="en-US" dirty="0"/>
              <a:t>Register													(4 hours)</a:t>
            </a:r>
          </a:p>
          <a:p>
            <a:pPr lvl="1"/>
            <a:r>
              <a:rPr lang="en-US" dirty="0"/>
              <a:t>Landing page (logged in)										(2 hours)</a:t>
            </a:r>
          </a:p>
          <a:p>
            <a:pPr lvl="1"/>
            <a:r>
              <a:rPr lang="en-US"/>
              <a:t>Update Documentation										(1 hour)</a:t>
            </a:r>
            <a:endParaRPr lang="en-US" dirty="0"/>
          </a:p>
          <a:p>
            <a:pPr lvl="1"/>
            <a:r>
              <a:rPr lang="en-US" dirty="0"/>
              <a:t>Admin – Manage Users										(pending…)</a:t>
            </a:r>
          </a:p>
          <a:p>
            <a:pPr lvl="1"/>
            <a:r>
              <a:rPr lang="en-US" dirty="0"/>
              <a:t>Admin – Create Account										(pending…)</a:t>
            </a:r>
          </a:p>
          <a:p>
            <a:pPr lvl="1"/>
            <a:r>
              <a:rPr lang="en-US" dirty="0"/>
              <a:t>Start work on User profile management and dependent management     (pending…)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Admin – Manage Users										</a:t>
            </a:r>
          </a:p>
          <a:p>
            <a:pPr lvl="1"/>
            <a:r>
              <a:rPr lang="en-US" dirty="0"/>
              <a:t>Admin – Create Account										</a:t>
            </a:r>
          </a:p>
          <a:p>
            <a:pPr lvl="1"/>
            <a:r>
              <a:rPr lang="en-US" dirty="0"/>
              <a:t>Start work on User profile management and dependent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9457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Some difficulties getting C# to generate dynamic JSON</a:t>
            </a:r>
          </a:p>
          <a:p>
            <a:pPr lvl="1"/>
            <a:r>
              <a:rPr lang="en-US" dirty="0"/>
              <a:t>Time!</a:t>
            </a:r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171" y="2802642"/>
            <a:ext cx="8596668" cy="1320800"/>
          </a:xfrm>
        </p:spPr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4041046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1213</TotalTime>
  <Words>46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Arch Dental Associates</vt:lpstr>
      <vt:lpstr>Status – Last Week</vt:lpstr>
      <vt:lpstr>Status – This Week</vt:lpstr>
      <vt:lpstr>Status – Challenges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50</cp:revision>
  <dcterms:created xsi:type="dcterms:W3CDTF">2016-10-24T02:18:39Z</dcterms:created>
  <dcterms:modified xsi:type="dcterms:W3CDTF">2016-11-21T13:34:01Z</dcterms:modified>
</cp:coreProperties>
</file>