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End of Week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Finalized database design 										(2.5 hours)</a:t>
            </a:r>
          </a:p>
          <a:p>
            <a:pPr lvl="1"/>
            <a:r>
              <a:rPr lang="en-US" dirty="0"/>
              <a:t>Research Entity Framework 									(4 hours)</a:t>
            </a:r>
          </a:p>
          <a:p>
            <a:pPr lvl="2"/>
            <a:r>
              <a:rPr lang="en-US" dirty="0"/>
              <a:t>Throwing out Entity Framework – Non-functional for .NET 4.0</a:t>
            </a:r>
          </a:p>
          <a:p>
            <a:pPr lvl="1"/>
            <a:r>
              <a:rPr lang="en-US" dirty="0"/>
              <a:t>Wrote requirements based upon initial requirements doc 			(1.5 hours)</a:t>
            </a:r>
          </a:p>
          <a:p>
            <a:pPr lvl="1"/>
            <a:r>
              <a:rPr lang="en-US" dirty="0"/>
              <a:t>Finalized Users/Roles 										(0.5 hours)</a:t>
            </a:r>
          </a:p>
          <a:p>
            <a:pPr lvl="1"/>
            <a:r>
              <a:rPr lang="en-US" dirty="0"/>
              <a:t>Finalized front-end framework 									(0.5 hours)</a:t>
            </a:r>
          </a:p>
          <a:p>
            <a:pPr lvl="2"/>
            <a:r>
              <a:rPr lang="en-US" dirty="0"/>
              <a:t>Single Page Application, Angular JS, Bootstrap-UI, Angular-UI, LESS, AJAX-JSON</a:t>
            </a:r>
          </a:p>
          <a:p>
            <a:pPr lvl="1"/>
            <a:r>
              <a:rPr lang="en-US" dirty="0"/>
              <a:t>Finalize back-end framework 									(0.5 hours)</a:t>
            </a:r>
          </a:p>
          <a:p>
            <a:pPr lvl="2"/>
            <a:r>
              <a:rPr lang="en-US" dirty="0"/>
              <a:t>Microsoft Web API</a:t>
            </a:r>
          </a:p>
          <a:p>
            <a:pPr lvl="2"/>
            <a:r>
              <a:rPr lang="en-US" dirty="0"/>
              <a:t>Layered approach (Controller / Business Layer / Data Layer)</a:t>
            </a:r>
          </a:p>
          <a:p>
            <a:pPr lvl="2"/>
            <a:r>
              <a:rPr lang="en-US" dirty="0"/>
              <a:t>Data Layer will utilize inline SQL</a:t>
            </a:r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Begin implementing features</a:t>
            </a:r>
          </a:p>
          <a:p>
            <a:pPr lvl="2"/>
            <a:r>
              <a:rPr lang="en-US" dirty="0"/>
              <a:t>Establish UI Framework and tooling</a:t>
            </a:r>
          </a:p>
          <a:p>
            <a:pPr lvl="2"/>
            <a:r>
              <a:rPr lang="en-US" dirty="0"/>
              <a:t>Establish back end framework layers and achieve Oracle connection</a:t>
            </a:r>
          </a:p>
          <a:p>
            <a:pPr lvl="2"/>
            <a:r>
              <a:rPr lang="en-US" dirty="0"/>
              <a:t>Landing Page</a:t>
            </a:r>
          </a:p>
          <a:p>
            <a:pPr lvl="2"/>
            <a:r>
              <a:rPr lang="en-US" dirty="0"/>
              <a:t>Logo</a:t>
            </a:r>
          </a:p>
          <a:p>
            <a:pPr lvl="2"/>
            <a:r>
              <a:rPr lang="en-US" dirty="0"/>
              <a:t>Login / Security</a:t>
            </a:r>
          </a:p>
          <a:p>
            <a:pPr lvl="2"/>
            <a:r>
              <a:rPr lang="en-US" dirty="0"/>
              <a:t>Navigation</a:t>
            </a:r>
          </a:p>
          <a:p>
            <a:pPr lvl="2"/>
            <a:r>
              <a:rPr lang="en-US" dirty="0"/>
              <a:t>Encryption / Decryption of passwords and Tax ID (Social Security Number) </a:t>
            </a:r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Spent a lot of time struggling with Entity Framework</a:t>
            </a:r>
          </a:p>
          <a:p>
            <a:pPr lvl="2"/>
            <a:r>
              <a:rPr lang="en-US" dirty="0"/>
              <a:t>Couldn’t get it working despite many videos/tutorials showing it working</a:t>
            </a:r>
          </a:p>
          <a:p>
            <a:pPr lvl="2"/>
            <a:r>
              <a:rPr lang="en-US" dirty="0"/>
              <a:t>Research shows that Oracle doesn’t play nicely with .NET 4.0 and Entity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96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Arch Dental Associates</vt:lpstr>
      <vt:lpstr>Status – Last Week</vt:lpstr>
      <vt:lpstr>Status – This Week</vt:lpstr>
      <vt:lpstr>Status –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16</cp:revision>
  <dcterms:created xsi:type="dcterms:W3CDTF">2016-10-24T02:18:39Z</dcterms:created>
  <dcterms:modified xsi:type="dcterms:W3CDTF">2016-10-31T06:22:56Z</dcterms:modified>
</cp:coreProperties>
</file>