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End of Week 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Admin – Profile Edit (staff or client)								(12 hours)</a:t>
            </a:r>
          </a:p>
          <a:p>
            <a:pPr lvl="1"/>
            <a:r>
              <a:rPr lang="en-US" dirty="0"/>
              <a:t>Manage Clinics/Services/Rooms									(8 hours)</a:t>
            </a:r>
          </a:p>
          <a:p>
            <a:pPr lvl="2"/>
            <a:r>
              <a:rPr lang="en-US" dirty="0"/>
              <a:t>Providers												(complete…)</a:t>
            </a:r>
          </a:p>
          <a:p>
            <a:pPr lvl="2"/>
            <a:r>
              <a:rPr lang="en-US" dirty="0"/>
              <a:t>Services													(complete…)</a:t>
            </a:r>
          </a:p>
          <a:p>
            <a:pPr lvl="2"/>
            <a:r>
              <a:rPr lang="en-US" dirty="0"/>
              <a:t>Rooms													(pending…)</a:t>
            </a:r>
          </a:p>
          <a:p>
            <a:pPr lvl="1"/>
            <a:r>
              <a:rPr lang="en-US" dirty="0"/>
              <a:t>Manage Qualifications										(pending…)</a:t>
            </a:r>
          </a:p>
          <a:p>
            <a:pPr lvl="1"/>
            <a:r>
              <a:rPr lang="en-US" dirty="0"/>
              <a:t>Manage Appointments											(pending…)</a:t>
            </a:r>
          </a:p>
          <a:p>
            <a:pPr lvl="1"/>
            <a:r>
              <a:rPr lang="en-US" dirty="0"/>
              <a:t>Dependent management     									(pending…)</a:t>
            </a:r>
          </a:p>
        </p:txBody>
      </p:sp>
    </p:spTree>
    <p:extLst>
      <p:ext uri="{BB962C8B-B14F-4D97-AF65-F5344CB8AC3E}">
        <p14:creationId xmlns:p14="http://schemas.microsoft.com/office/powerpoint/2010/main" val="12498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Delete capability (all areas)</a:t>
            </a:r>
          </a:p>
          <a:p>
            <a:pPr lvl="2"/>
            <a:r>
              <a:rPr lang="en-US" dirty="0"/>
              <a:t>Create/Edit already in place</a:t>
            </a:r>
          </a:p>
          <a:p>
            <a:pPr lvl="2"/>
            <a:r>
              <a:rPr lang="en-US" dirty="0"/>
              <a:t>Confirmation dialogs</a:t>
            </a:r>
          </a:p>
          <a:p>
            <a:pPr lvl="1"/>
            <a:r>
              <a:rPr lang="en-US" dirty="0"/>
              <a:t>Manage Clinics</a:t>
            </a:r>
          </a:p>
          <a:p>
            <a:pPr lvl="2"/>
            <a:r>
              <a:rPr lang="en-US" dirty="0"/>
              <a:t>Rooms</a:t>
            </a:r>
          </a:p>
          <a:p>
            <a:pPr lvl="1"/>
            <a:r>
              <a:rPr lang="en-US" dirty="0"/>
              <a:t>Manage Qualifications</a:t>
            </a:r>
          </a:p>
          <a:p>
            <a:pPr lvl="1"/>
            <a:r>
              <a:rPr lang="en-US" dirty="0"/>
              <a:t>Manage Appointments</a:t>
            </a:r>
          </a:p>
          <a:p>
            <a:pPr lvl="1"/>
            <a:r>
              <a:rPr lang="en-US" dirty="0"/>
              <a:t>Reports</a:t>
            </a:r>
          </a:p>
          <a:p>
            <a:pPr lvl="1"/>
            <a:r>
              <a:rPr lang="en-US" dirty="0"/>
              <a:t>Documentation Updates</a:t>
            </a:r>
          </a:p>
          <a:p>
            <a:pPr lvl="1"/>
            <a:r>
              <a:rPr lang="en-US" dirty="0"/>
              <a:t>Will we finish on time?  </a:t>
            </a:r>
          </a:p>
          <a:p>
            <a:pPr lvl="2"/>
            <a:r>
              <a:rPr lang="en-US"/>
              <a:t>ANSWER:  “IFFY”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8000" dirty="0"/>
              <a:t>TIME!!!</a:t>
            </a:r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171" y="2802642"/>
            <a:ext cx="8596668" cy="1320800"/>
          </a:xfrm>
        </p:spPr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4041046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1227</TotalTime>
  <Words>71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Arch Dental Associates</vt:lpstr>
      <vt:lpstr>Status – Last Week</vt:lpstr>
      <vt:lpstr>Status – This Week</vt:lpstr>
      <vt:lpstr>Status – Challenges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61</cp:revision>
  <dcterms:created xsi:type="dcterms:W3CDTF">2016-10-24T02:18:39Z</dcterms:created>
  <dcterms:modified xsi:type="dcterms:W3CDTF">2016-12-05T21:53:03Z</dcterms:modified>
</cp:coreProperties>
</file>