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67" r:id="rId12"/>
    <p:sldId id="271" r:id="rId13"/>
    <p:sldId id="270" r:id="rId14"/>
    <p:sldId id="272" r:id="rId15"/>
    <p:sldId id="274" r:id="rId16"/>
    <p:sldId id="258" r:id="rId17"/>
    <p:sldId id="275" r:id="rId18"/>
    <p:sldId id="25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 Dental Associates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1363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Tesseract Software Designs</a:t>
            </a:r>
          </a:p>
          <a:p>
            <a:r>
              <a:rPr lang="en-US" sz="2400" dirty="0"/>
              <a:t>Adam Franzen</a:t>
            </a:r>
          </a:p>
          <a:p>
            <a:endParaRPr lang="en-US" sz="2400" dirty="0"/>
          </a:p>
          <a:p>
            <a:pPr algn="ctr"/>
            <a:r>
              <a:rPr lang="en-US" sz="2400" dirty="0"/>
              <a:t>Logical 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29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</a:t>
            </a:r>
          </a:p>
          <a:p>
            <a:pPr lvl="1"/>
            <a:r>
              <a:rPr lang="en-US" dirty="0"/>
              <a:t>View/Update any screen</a:t>
            </a:r>
          </a:p>
          <a:p>
            <a:pPr lvl="1"/>
            <a:r>
              <a:rPr lang="en-US" dirty="0"/>
              <a:t>Create/Update office staff and clients</a:t>
            </a:r>
          </a:p>
          <a:p>
            <a:pPr lvl="1"/>
            <a:r>
              <a:rPr lang="en-US" dirty="0"/>
              <a:t>Create/Update clinics, services</a:t>
            </a:r>
          </a:p>
        </p:txBody>
      </p:sp>
    </p:spTree>
    <p:extLst>
      <p:ext uri="{BB962C8B-B14F-4D97-AF65-F5344CB8AC3E}">
        <p14:creationId xmlns:p14="http://schemas.microsoft.com/office/powerpoint/2010/main" val="91849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function via web browser – optimized for Chrome</a:t>
            </a:r>
          </a:p>
          <a:p>
            <a:r>
              <a:rPr lang="en-US" dirty="0"/>
              <a:t>The system shall utilize an Oracle database</a:t>
            </a:r>
          </a:p>
          <a:p>
            <a:r>
              <a:rPr lang="en-US" dirty="0"/>
              <a:t>The system shall leverage IIS and asp.NET 4.0</a:t>
            </a:r>
          </a:p>
        </p:txBody>
      </p:sp>
    </p:spTree>
    <p:extLst>
      <p:ext uri="{BB962C8B-B14F-4D97-AF65-F5344CB8AC3E}">
        <p14:creationId xmlns:p14="http://schemas.microsoft.com/office/powerpoint/2010/main" val="284141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Benefits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95275"/>
              </p:ext>
            </p:extLst>
          </p:nvPr>
        </p:nvGraphicFramePr>
        <p:xfrm>
          <a:off x="677334" y="2160587"/>
          <a:ext cx="8787942" cy="274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971">
                  <a:extLst>
                    <a:ext uri="{9D8B030D-6E8A-4147-A177-3AD203B41FA5}">
                      <a16:colId xmlns:a16="http://schemas.microsoft.com/office/drawing/2014/main" val="2300238155"/>
                    </a:ext>
                  </a:extLst>
                </a:gridCol>
                <a:gridCol w="4393971">
                  <a:extLst>
                    <a:ext uri="{9D8B030D-6E8A-4147-A177-3AD203B41FA5}">
                      <a16:colId xmlns:a16="http://schemas.microsoft.com/office/drawing/2014/main" val="1433457670"/>
                    </a:ext>
                  </a:extLst>
                </a:gridCol>
              </a:tblGrid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55780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Appointments</a:t>
                      </a:r>
                      <a:r>
                        <a:rPr lang="en-US" baseline="0" dirty="0"/>
                        <a:t> accessible from any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more confusing,</a:t>
                      </a:r>
                      <a:r>
                        <a:rPr lang="en-US" baseline="0" dirty="0"/>
                        <a:t> disorganized, and out of date paper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65076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Real</a:t>
                      </a:r>
                      <a:r>
                        <a:rPr lang="en-US" baseline="0" dirty="0"/>
                        <a:t> world, up to date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more under/over booked providers/rooms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36514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Clients can manage their account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Lighter workload on employees, added convenience for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1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55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70000"/>
            <a:ext cx="83183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9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41" y="439653"/>
            <a:ext cx="6922071" cy="59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9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86" y="0"/>
            <a:ext cx="947351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5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(still exciting things coming)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Application in an operable state to do business</a:t>
            </a:r>
          </a:p>
          <a:p>
            <a:pPr lvl="1"/>
            <a:r>
              <a:rPr lang="en-US" dirty="0"/>
              <a:t>Ability to process payments coming soon!</a:t>
            </a:r>
          </a:p>
          <a:p>
            <a:pPr lvl="1"/>
            <a:r>
              <a:rPr lang="en-US" dirty="0"/>
              <a:t>Ability for client to create their own appointments coming soon!</a:t>
            </a:r>
          </a:p>
          <a:p>
            <a:pPr lvl="1"/>
            <a:r>
              <a:rPr lang="en-US" dirty="0"/>
              <a:t>Ability to print bills out online coming soon!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0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31981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As things go with software, there are setbacks that force us to do one of two things to meet the deadline:</a:t>
            </a:r>
          </a:p>
          <a:p>
            <a:pPr lvl="2"/>
            <a:r>
              <a:rPr lang="en-US" dirty="0"/>
              <a:t>Cut Features</a:t>
            </a:r>
          </a:p>
          <a:p>
            <a:pPr lvl="3"/>
            <a:r>
              <a:rPr lang="en-US" dirty="0"/>
              <a:t>Risk: Could end up with a program that does nothing or is difficult to use</a:t>
            </a:r>
          </a:p>
          <a:p>
            <a:pPr lvl="2"/>
            <a:r>
              <a:rPr lang="en-US" dirty="0"/>
              <a:t>Sacrifice code quality/reusability for speed and efficiency</a:t>
            </a:r>
          </a:p>
          <a:p>
            <a:pPr lvl="3"/>
            <a:r>
              <a:rPr lang="en-US" dirty="0"/>
              <a:t>Risk:  Not easy to add enhancements later</a:t>
            </a:r>
          </a:p>
          <a:p>
            <a:pPr lvl="3"/>
            <a:r>
              <a:rPr lang="en-US" dirty="0"/>
              <a:t>Bugs and enhancements cost SIGNIFICANTLY more!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We did our best to maintain a balance between these two in order to provide you the best, most usable product we could in the time give.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1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74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/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 Dental is a general dentistry practice with two locations, and a host of office personnel, and providers (hygienists and doctors)</a:t>
            </a:r>
          </a:p>
          <a:p>
            <a:r>
              <a:rPr lang="en-US" dirty="0"/>
              <a:t>The business is owned and operated by multiple partners who oversee operations</a:t>
            </a:r>
          </a:p>
          <a:p>
            <a:r>
              <a:rPr lang="en-US" dirty="0"/>
              <a:t>Sights set on expansion </a:t>
            </a:r>
          </a:p>
          <a:p>
            <a:r>
              <a:rPr lang="en-US" dirty="0"/>
              <a:t>Needs a robust computing system to help manage their business</a:t>
            </a:r>
          </a:p>
          <a:p>
            <a:r>
              <a:rPr lang="en-US" dirty="0"/>
              <a:t>Years painstakingly maintaining a paper business</a:t>
            </a:r>
          </a:p>
          <a:p>
            <a:r>
              <a:rPr lang="en-US" dirty="0"/>
              <a:t>Rooms and providers are not being used efficiently</a:t>
            </a:r>
          </a:p>
          <a:p>
            <a:r>
              <a:rPr lang="en-US" dirty="0"/>
              <a:t>No accurate tracking of clinic services offered</a:t>
            </a:r>
          </a:p>
          <a:p>
            <a:r>
              <a:rPr lang="en-US" dirty="0"/>
              <a:t>No ability to make reports on business financial/activity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5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 has multiple locations</a:t>
            </a:r>
          </a:p>
          <a:p>
            <a:r>
              <a:rPr lang="en-US" dirty="0"/>
              <a:t>Each location has several rooms/spaces that can be utilized for patient services</a:t>
            </a:r>
          </a:p>
          <a:p>
            <a:r>
              <a:rPr lang="en-US" dirty="0"/>
              <a:t>Patients are scheduled for appointments and are given an estimated time to complete requested procedures</a:t>
            </a:r>
          </a:p>
          <a:p>
            <a:r>
              <a:rPr lang="en-US" dirty="0"/>
              <a:t>Procedures may be completed by hygienists or doctors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  <a:p>
            <a:r>
              <a:rPr lang="en-US" dirty="0"/>
              <a:t>Office</a:t>
            </a:r>
          </a:p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69473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Primary Account Holder</a:t>
            </a:r>
          </a:p>
          <a:p>
            <a:pPr lvl="1"/>
            <a:r>
              <a:rPr lang="en-US" dirty="0"/>
              <a:t>View/edit household account info</a:t>
            </a:r>
          </a:p>
          <a:p>
            <a:pPr lvl="1"/>
            <a:r>
              <a:rPr lang="en-US" dirty="0"/>
              <a:t>View/cancel Appointments</a:t>
            </a:r>
          </a:p>
          <a:p>
            <a:pPr lvl="1"/>
            <a:r>
              <a:rPr lang="en-US" dirty="0"/>
              <a:t>Designate primary insurance holder</a:t>
            </a:r>
          </a:p>
          <a:p>
            <a:pPr lvl="1"/>
            <a:r>
              <a:rPr lang="en-US" dirty="0"/>
              <a:t>Add/edit insurance</a:t>
            </a:r>
          </a:p>
          <a:p>
            <a:pPr lvl="1"/>
            <a:r>
              <a:rPr lang="en-US" dirty="0"/>
              <a:t>Add/edit dependents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</a:t>
            </a:r>
          </a:p>
          <a:p>
            <a:pPr lvl="1"/>
            <a:r>
              <a:rPr lang="en-US" dirty="0"/>
              <a:t>An office worker or provider</a:t>
            </a:r>
          </a:p>
          <a:p>
            <a:pPr lvl="1"/>
            <a:r>
              <a:rPr lang="en-US" dirty="0"/>
              <a:t>Create/view/update individual client account info</a:t>
            </a:r>
          </a:p>
          <a:p>
            <a:pPr lvl="1"/>
            <a:r>
              <a:rPr lang="en-US" dirty="0"/>
              <a:t>Create/view/cancel appointments</a:t>
            </a:r>
          </a:p>
          <a:p>
            <a:pPr lvl="1"/>
            <a:r>
              <a:rPr lang="en-US" dirty="0"/>
              <a:t>Generate reports</a:t>
            </a:r>
          </a:p>
          <a:p>
            <a:pPr lvl="1"/>
            <a:r>
              <a:rPr lang="en-US" dirty="0"/>
              <a:t>Create/view/edit qualifications</a:t>
            </a:r>
          </a:p>
        </p:txBody>
      </p:sp>
    </p:spTree>
    <p:extLst>
      <p:ext uri="{BB962C8B-B14F-4D97-AF65-F5344CB8AC3E}">
        <p14:creationId xmlns:p14="http://schemas.microsoft.com/office/powerpoint/2010/main" val="406039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</a:t>
            </a:r>
          </a:p>
          <a:p>
            <a:pPr lvl="1"/>
            <a:r>
              <a:rPr lang="en-US" dirty="0"/>
              <a:t>Main partners/providers of practice</a:t>
            </a:r>
          </a:p>
          <a:p>
            <a:pPr lvl="1"/>
            <a:r>
              <a:rPr lang="en-US" dirty="0"/>
              <a:t>Create/view/edit any screen</a:t>
            </a:r>
          </a:p>
          <a:p>
            <a:pPr lvl="1"/>
            <a:r>
              <a:rPr lang="en-US" dirty="0"/>
              <a:t>Create/edit office staff and providers</a:t>
            </a:r>
          </a:p>
          <a:p>
            <a:pPr lvl="1"/>
            <a:r>
              <a:rPr lang="en-US" dirty="0"/>
              <a:t>Create/edit clinics</a:t>
            </a:r>
          </a:p>
          <a:p>
            <a:pPr lvl="1"/>
            <a:r>
              <a:rPr lang="en-US" dirty="0"/>
              <a:t>Create/edit rooms</a:t>
            </a:r>
          </a:p>
          <a:p>
            <a:pPr lvl="1"/>
            <a:r>
              <a:rPr lang="en-US" dirty="0"/>
              <a:t>Create/edit services</a:t>
            </a:r>
          </a:p>
          <a:p>
            <a:pPr lvl="1"/>
            <a:r>
              <a:rPr lang="en-US" dirty="0"/>
              <a:t>Create/edit own qualifications</a:t>
            </a:r>
          </a:p>
        </p:txBody>
      </p:sp>
    </p:spTree>
    <p:extLst>
      <p:ext uri="{BB962C8B-B14F-4D97-AF65-F5344CB8AC3E}">
        <p14:creationId xmlns:p14="http://schemas.microsoft.com/office/powerpoint/2010/main" val="2680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allow the Client to:</a:t>
            </a:r>
          </a:p>
          <a:p>
            <a:pPr lvl="1"/>
            <a:r>
              <a:rPr lang="en-US" dirty="0"/>
              <a:t>Access account information</a:t>
            </a:r>
          </a:p>
          <a:p>
            <a:pPr lvl="2"/>
            <a:r>
              <a:rPr lang="en-US" dirty="0"/>
              <a:t>View Appointments (including charge history) and Profile Info</a:t>
            </a:r>
          </a:p>
        </p:txBody>
      </p:sp>
    </p:spTree>
    <p:extLst>
      <p:ext uri="{BB962C8B-B14F-4D97-AF65-F5344CB8AC3E}">
        <p14:creationId xmlns:p14="http://schemas.microsoft.com/office/powerpoint/2010/main" val="166369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allow Office users to:</a:t>
            </a:r>
          </a:p>
          <a:p>
            <a:pPr lvl="1"/>
            <a:r>
              <a:rPr lang="en-US" dirty="0"/>
              <a:t>Create and edit client information</a:t>
            </a:r>
          </a:p>
          <a:p>
            <a:pPr lvl="1"/>
            <a:r>
              <a:rPr lang="en-US" dirty="0"/>
              <a:t>Create and cancel appointments</a:t>
            </a:r>
          </a:p>
          <a:p>
            <a:pPr lvl="1"/>
            <a:r>
              <a:rPr lang="en-US" dirty="0"/>
              <a:t>Generate reports</a:t>
            </a:r>
          </a:p>
        </p:txBody>
      </p:sp>
    </p:spTree>
    <p:extLst>
      <p:ext uri="{BB962C8B-B14F-4D97-AF65-F5344CB8AC3E}">
        <p14:creationId xmlns:p14="http://schemas.microsoft.com/office/powerpoint/2010/main" val="1817077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1561</TotalTime>
  <Words>541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Arch Dental Associates</vt:lpstr>
      <vt:lpstr>Background / History</vt:lpstr>
      <vt:lpstr>Environment</vt:lpstr>
      <vt:lpstr>Users / Roles</vt:lpstr>
      <vt:lpstr>Users / Roles</vt:lpstr>
      <vt:lpstr>Users / Roles</vt:lpstr>
      <vt:lpstr>Users / Roles</vt:lpstr>
      <vt:lpstr>Functional Requirements</vt:lpstr>
      <vt:lpstr>Functional Requirements</vt:lpstr>
      <vt:lpstr>Functional Requirements</vt:lpstr>
      <vt:lpstr>Non-functional Requirements</vt:lpstr>
      <vt:lpstr>Features and Benefits</vt:lpstr>
      <vt:lpstr>Site Diagram</vt:lpstr>
      <vt:lpstr>Database</vt:lpstr>
      <vt:lpstr>Database</vt:lpstr>
      <vt:lpstr>Status (still exciting things coming)</vt:lpstr>
      <vt:lpstr>DEMO</vt:lpstr>
      <vt:lpstr>Summary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 Dental Associates</dc:title>
  <dc:creator>Adam Franzen</dc:creator>
  <cp:lastModifiedBy>Adam Franzen</cp:lastModifiedBy>
  <cp:revision>44</cp:revision>
  <dcterms:created xsi:type="dcterms:W3CDTF">2016-10-24T02:18:39Z</dcterms:created>
  <dcterms:modified xsi:type="dcterms:W3CDTF">2016-12-13T04:27:23Z</dcterms:modified>
</cp:coreProperties>
</file>