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 Dental Associates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3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Tesseract Software Designs</a:t>
            </a:r>
          </a:p>
          <a:p>
            <a:r>
              <a:rPr lang="en-US" sz="2400" dirty="0"/>
              <a:t>Adam Franzen</a:t>
            </a:r>
          </a:p>
          <a:p>
            <a:endParaRPr lang="en-US" sz="2400" dirty="0"/>
          </a:p>
          <a:p>
            <a:pPr algn="ctr"/>
            <a:r>
              <a:rPr lang="en-US" sz="2400" dirty="0"/>
              <a:t>End of Week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52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Implementing features</a:t>
            </a:r>
          </a:p>
          <a:p>
            <a:pPr lvl="2"/>
            <a:r>
              <a:rPr lang="en-US" dirty="0"/>
              <a:t>Established UI Framework and tooling						(12 hours)</a:t>
            </a:r>
          </a:p>
          <a:p>
            <a:pPr lvl="2"/>
            <a:r>
              <a:rPr lang="en-US" dirty="0"/>
              <a:t>Establish back end framework layers and achieve Oracle connection 	</a:t>
            </a:r>
            <a:r>
              <a:rPr lang="en-US" dirty="0"/>
              <a:t>(6 hours)</a:t>
            </a:r>
            <a:endParaRPr lang="en-US" dirty="0"/>
          </a:p>
          <a:p>
            <a:pPr lvl="2"/>
            <a:r>
              <a:rPr lang="en-US" dirty="0"/>
              <a:t>Landing Page</a:t>
            </a:r>
            <a:r>
              <a:rPr lang="en-US" dirty="0"/>
              <a:t> 	(not logged in)								(1 hours)</a:t>
            </a:r>
            <a:endParaRPr lang="en-US" dirty="0"/>
          </a:p>
          <a:p>
            <a:pPr lvl="2"/>
            <a:r>
              <a:rPr lang="en-US" dirty="0"/>
              <a:t>Logo												(.15 hours)</a:t>
            </a:r>
          </a:p>
          <a:p>
            <a:pPr lvl="2"/>
            <a:r>
              <a:rPr lang="en-US" dirty="0"/>
              <a:t>Login / Security (pending)								(3 hours)</a:t>
            </a:r>
          </a:p>
          <a:p>
            <a:pPr lvl="2"/>
            <a:r>
              <a:rPr lang="en-US" dirty="0"/>
              <a:t>Navigation											(0.5 hours)</a:t>
            </a:r>
          </a:p>
          <a:p>
            <a:pPr lvl="2"/>
            <a:r>
              <a:rPr lang="en-US" dirty="0"/>
              <a:t>Encryption/Hashing of sensitive data							(0.15 hours)</a:t>
            </a:r>
          </a:p>
          <a:p>
            <a:pPr lvl="2"/>
            <a:r>
              <a:rPr lang="en-US" dirty="0"/>
              <a:t>Establish/Test database hooks								(2 hours)</a:t>
            </a:r>
          </a:p>
        </p:txBody>
      </p:sp>
    </p:spTree>
    <p:extLst>
      <p:ext uri="{BB962C8B-B14F-4D97-AF65-F5344CB8AC3E}">
        <p14:creationId xmlns:p14="http://schemas.microsoft.com/office/powerpoint/2010/main" val="8758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Login (part 2)</a:t>
            </a:r>
          </a:p>
          <a:p>
            <a:pPr lvl="2"/>
            <a:r>
              <a:rPr lang="en-US" dirty="0"/>
              <a:t>Full database integration</a:t>
            </a:r>
          </a:p>
          <a:p>
            <a:pPr lvl="1"/>
            <a:r>
              <a:rPr lang="en-US" dirty="0"/>
              <a:t>Landing page (logged in)</a:t>
            </a:r>
          </a:p>
          <a:p>
            <a:pPr lvl="1"/>
            <a:r>
              <a:rPr lang="en-US" dirty="0"/>
              <a:t>Admin – Manage Users</a:t>
            </a:r>
          </a:p>
          <a:p>
            <a:pPr lvl="1"/>
            <a:r>
              <a:rPr lang="en-US" dirty="0"/>
              <a:t>Admin – Create Account</a:t>
            </a:r>
          </a:p>
          <a:p>
            <a:pPr lvl="1"/>
            <a:r>
              <a:rPr lang="en-US" dirty="0"/>
              <a:t>Start work on User profile management and </a:t>
            </a:r>
            <a:r>
              <a:rPr lang="en-US"/>
              <a:t>dependent management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Challenges with .NET 4.0 and MVC framework compatibility</a:t>
            </a:r>
          </a:p>
          <a:p>
            <a:pPr lvl="2"/>
            <a:r>
              <a:rPr lang="en-US" dirty="0"/>
              <a:t>Seems that MVC and Web API prefer .NET 4.5</a:t>
            </a:r>
          </a:p>
          <a:p>
            <a:pPr lvl="2"/>
            <a:r>
              <a:rPr lang="en-US" dirty="0"/>
              <a:t>Settled on using ASMX services </a:t>
            </a:r>
          </a:p>
          <a:p>
            <a:pPr lvl="3"/>
            <a:r>
              <a:rPr lang="en-US" dirty="0"/>
              <a:t>Still obeying Web API standards and project layouts</a:t>
            </a:r>
          </a:p>
          <a:p>
            <a:pPr lvl="1"/>
            <a:r>
              <a:rPr lang="en-US" dirty="0"/>
              <a:t>Transmitting AJAX calls independent of .NET framework</a:t>
            </a:r>
          </a:p>
          <a:p>
            <a:pPr lvl="1"/>
            <a:r>
              <a:rPr lang="en-US" dirty="0"/>
              <a:t>Establishing Angular JS front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171" y="2802642"/>
            <a:ext cx="8596668" cy="1320800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041046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108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Arch Dental Associates</vt:lpstr>
      <vt:lpstr>Status – Last Week</vt:lpstr>
      <vt:lpstr>Status – This Week</vt:lpstr>
      <vt:lpstr>Status – Challenges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 Dental Associates</dc:title>
  <dc:creator>Adam Franzen</dc:creator>
  <cp:lastModifiedBy>Adam Franzen</cp:lastModifiedBy>
  <cp:revision>46</cp:revision>
  <dcterms:created xsi:type="dcterms:W3CDTF">2016-10-24T02:18:39Z</dcterms:created>
  <dcterms:modified xsi:type="dcterms:W3CDTF">2016-11-14T21:35:31Z</dcterms:modified>
</cp:coreProperties>
</file>