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60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Logical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18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8414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" y="1270000"/>
            <a:ext cx="8637372" cy="536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59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85788"/>
              </p:ext>
            </p:extLst>
          </p:nvPr>
        </p:nvGraphicFramePr>
        <p:xfrm>
          <a:off x="677334" y="2160587"/>
          <a:ext cx="8787942" cy="137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71">
                  <a:extLst>
                    <a:ext uri="{9D8B030D-6E8A-4147-A177-3AD203B41FA5}">
                      <a16:colId xmlns:a16="http://schemas.microsoft.com/office/drawing/2014/main" val="2300238155"/>
                    </a:ext>
                  </a:extLst>
                </a:gridCol>
                <a:gridCol w="4393971">
                  <a:extLst>
                    <a:ext uri="{9D8B030D-6E8A-4147-A177-3AD203B41FA5}">
                      <a16:colId xmlns:a16="http://schemas.microsoft.com/office/drawing/2014/main" val="1433457670"/>
                    </a:ext>
                  </a:extLst>
                </a:gridCol>
              </a:tblGrid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5780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6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5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07" y="0"/>
            <a:ext cx="8595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Crows foot </a:t>
            </a:r>
            <a:r>
              <a:rPr lang="en-US" dirty="0" err="1"/>
              <a:t>er</a:t>
            </a:r>
            <a:r>
              <a:rPr lang="en-US" dirty="0"/>
              <a:t> diagram with no attributes</a:t>
            </a:r>
          </a:p>
        </p:txBody>
      </p:sp>
    </p:spTree>
    <p:extLst>
      <p:ext uri="{BB962C8B-B14F-4D97-AF65-F5344CB8AC3E}">
        <p14:creationId xmlns:p14="http://schemas.microsoft.com/office/powerpoint/2010/main" val="15385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4562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or 2 essential form</a:t>
            </a:r>
          </a:p>
        </p:txBody>
      </p:sp>
    </p:spTree>
    <p:extLst>
      <p:ext uri="{BB962C8B-B14F-4D97-AF65-F5344CB8AC3E}">
        <p14:creationId xmlns:p14="http://schemas.microsoft.com/office/powerpoint/2010/main" val="67804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or 2 expanded form</a:t>
            </a:r>
          </a:p>
        </p:txBody>
      </p:sp>
    </p:spTree>
    <p:extLst>
      <p:ext uri="{BB962C8B-B14F-4D97-AF65-F5344CB8AC3E}">
        <p14:creationId xmlns:p14="http://schemas.microsoft.com/office/powerpoint/2010/main" val="3346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Finalized database design 										(2.5 hours)</a:t>
            </a:r>
          </a:p>
          <a:p>
            <a:pPr lvl="1"/>
            <a:r>
              <a:rPr lang="en-US" dirty="0"/>
              <a:t>Research Entity Framework 									(4 hours)</a:t>
            </a:r>
          </a:p>
          <a:p>
            <a:pPr lvl="2"/>
            <a:r>
              <a:rPr lang="en-US" dirty="0"/>
              <a:t>Throwing out Entity Framework – Non-functional for .NET 4.0</a:t>
            </a:r>
          </a:p>
          <a:p>
            <a:pPr lvl="1"/>
            <a:r>
              <a:rPr lang="en-US" dirty="0"/>
              <a:t>Wrote requirements based upon initial requirements doc 			(1.5 hours)</a:t>
            </a:r>
          </a:p>
          <a:p>
            <a:pPr lvl="1"/>
            <a:r>
              <a:rPr lang="en-US" dirty="0"/>
              <a:t>Finalized Users/Roles 										(0.5 hours)</a:t>
            </a:r>
          </a:p>
          <a:p>
            <a:pPr lvl="1"/>
            <a:r>
              <a:rPr lang="en-US" dirty="0"/>
              <a:t>Finalized front-end framework 									(0.5 hours)</a:t>
            </a:r>
          </a:p>
          <a:p>
            <a:pPr lvl="2"/>
            <a:r>
              <a:rPr lang="en-US" dirty="0"/>
              <a:t>Single Page Application, Angular JS, Bootstrap-UI, Angular-UI, LESS, AJAX-JSON</a:t>
            </a:r>
          </a:p>
          <a:p>
            <a:pPr lvl="1"/>
            <a:r>
              <a:rPr lang="en-US" dirty="0"/>
              <a:t>Finalize back-end framework 									(0.5 hours)</a:t>
            </a:r>
          </a:p>
          <a:p>
            <a:pPr lvl="2"/>
            <a:r>
              <a:rPr lang="en-US" dirty="0"/>
              <a:t>Microsoft Web API</a:t>
            </a:r>
          </a:p>
          <a:p>
            <a:pPr lvl="2"/>
            <a:r>
              <a:rPr lang="en-US" dirty="0"/>
              <a:t>Layered approach (Controller / Business Layer / Data Layer)</a:t>
            </a:r>
          </a:p>
          <a:p>
            <a:pPr lvl="2"/>
            <a:r>
              <a:rPr lang="en-US" dirty="0"/>
              <a:t>Data Layer will utilize inline SQL</a:t>
            </a:r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Dental is a general dentistry practice with two locations, and a host of office personnel, and providers (hygienists and doctors)</a:t>
            </a:r>
          </a:p>
          <a:p>
            <a:r>
              <a:rPr lang="en-US" dirty="0"/>
              <a:t>The business is owned and operated by multiple partners who oversee operations</a:t>
            </a:r>
          </a:p>
          <a:p>
            <a:r>
              <a:rPr lang="en-US" dirty="0"/>
              <a:t>Sights set on expansion </a:t>
            </a:r>
          </a:p>
          <a:p>
            <a:r>
              <a:rPr lang="en-US" dirty="0"/>
              <a:t>Needs a robust computing system to help manage their business</a:t>
            </a:r>
          </a:p>
          <a:p>
            <a:r>
              <a:rPr lang="en-US" dirty="0"/>
              <a:t>Years painstakingly maintaining a paper business</a:t>
            </a:r>
          </a:p>
          <a:p>
            <a:r>
              <a:rPr lang="en-US" dirty="0"/>
              <a:t>Rooms and providers are not being used efficiently</a:t>
            </a:r>
          </a:p>
          <a:p>
            <a:r>
              <a:rPr lang="en-US" dirty="0"/>
              <a:t>No accurate tracking of clinic services offered</a:t>
            </a:r>
          </a:p>
          <a:p>
            <a:r>
              <a:rPr lang="en-US" dirty="0"/>
              <a:t>No ability to make reports on business financial/activity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Begin implementing features</a:t>
            </a:r>
          </a:p>
          <a:p>
            <a:pPr lvl="2"/>
            <a:r>
              <a:rPr lang="en-US" dirty="0"/>
              <a:t>Establish UI Framework and tooling</a:t>
            </a:r>
          </a:p>
          <a:p>
            <a:pPr lvl="2"/>
            <a:r>
              <a:rPr lang="en-US" dirty="0"/>
              <a:t>Establish back end framework layers and achieve Oracle connection</a:t>
            </a:r>
          </a:p>
          <a:p>
            <a:pPr lvl="2"/>
            <a:r>
              <a:rPr lang="en-US" dirty="0"/>
              <a:t>Landing Page</a:t>
            </a:r>
          </a:p>
          <a:p>
            <a:pPr lvl="2"/>
            <a:r>
              <a:rPr lang="en-US" dirty="0"/>
              <a:t>Logo</a:t>
            </a:r>
          </a:p>
          <a:p>
            <a:pPr lvl="2"/>
            <a:r>
              <a:rPr lang="en-US" dirty="0"/>
              <a:t>Login / Security</a:t>
            </a:r>
          </a:p>
          <a:p>
            <a:pPr lvl="2"/>
            <a:r>
              <a:rPr lang="en-US" dirty="0"/>
              <a:t>Navigation</a:t>
            </a:r>
          </a:p>
          <a:p>
            <a:pPr lvl="2"/>
            <a:r>
              <a:rPr lang="en-US" dirty="0"/>
              <a:t>Encryption / Decryption of passwords and Tax ID (Social Security Number) </a:t>
            </a:r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Spent a lot of time struggling with Entity Framework</a:t>
            </a:r>
          </a:p>
          <a:p>
            <a:pPr lvl="2"/>
            <a:r>
              <a:rPr lang="en-US" dirty="0"/>
              <a:t>Couldn’t get it working despite many videos/tutorials showing it working</a:t>
            </a:r>
          </a:p>
          <a:p>
            <a:pPr lvl="2"/>
            <a:r>
              <a:rPr lang="en-US" dirty="0"/>
              <a:t>Research shows that Oracle doesn’t play nicely with .NET 4.0 and Entity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has multiple locations</a:t>
            </a:r>
          </a:p>
          <a:p>
            <a:r>
              <a:rPr lang="en-US" dirty="0"/>
              <a:t>Each location has several rooms/spaces that can be utilized for patient services</a:t>
            </a:r>
          </a:p>
          <a:p>
            <a:r>
              <a:rPr lang="en-US" dirty="0"/>
              <a:t>Patients are scheduled for appointments and are given an estimated time to complete requested procedures</a:t>
            </a:r>
          </a:p>
          <a:p>
            <a:r>
              <a:rPr lang="en-US" dirty="0"/>
              <a:t>Procedures may be completed by hygienists 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Provider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47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Primary Account Holder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View/create Payments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Create/view/update appointments</a:t>
            </a:r>
          </a:p>
          <a:p>
            <a:pPr lvl="1"/>
            <a:r>
              <a:rPr lang="en-US" dirty="0"/>
              <a:t>Process payments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40603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Create/edit office staff and providers</a:t>
            </a:r>
          </a:p>
          <a:p>
            <a:pPr lvl="1"/>
            <a:r>
              <a:rPr lang="en-US" dirty="0"/>
              <a:t>Create/edit clinics</a:t>
            </a:r>
          </a:p>
          <a:p>
            <a:pPr lvl="1"/>
            <a:r>
              <a:rPr lang="en-US" dirty="0"/>
              <a:t>Create/edit rooms</a:t>
            </a:r>
          </a:p>
          <a:p>
            <a:pPr lvl="1"/>
            <a:r>
              <a:rPr lang="en-US" dirty="0"/>
              <a:t>Create/edit services</a:t>
            </a:r>
          </a:p>
          <a:p>
            <a:pPr lvl="1"/>
            <a:r>
              <a:rPr lang="en-US" dirty="0"/>
              <a:t>Create/edit qualifications</a:t>
            </a:r>
          </a:p>
          <a:p>
            <a:pPr lvl="1"/>
            <a:r>
              <a:rPr lang="en-US" dirty="0"/>
              <a:t>Create/edit allowed insurance</a:t>
            </a:r>
          </a:p>
        </p:txBody>
      </p:sp>
    </p:spTree>
    <p:extLst>
      <p:ext uri="{BB962C8B-B14F-4D97-AF65-F5344CB8AC3E}">
        <p14:creationId xmlns:p14="http://schemas.microsoft.com/office/powerpoint/2010/main" val="268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63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17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343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Arch Dental Associates</vt:lpstr>
      <vt:lpstr>Background / History</vt:lpstr>
      <vt:lpstr>Environment</vt:lpstr>
      <vt:lpstr>Users / Roles</vt:lpstr>
      <vt:lpstr>Users / Roles</vt:lpstr>
      <vt:lpstr>Users / Roles</vt:lpstr>
      <vt:lpstr>Users / Roles</vt:lpstr>
      <vt:lpstr>Functional Requirements</vt:lpstr>
      <vt:lpstr>Functional Requirements</vt:lpstr>
      <vt:lpstr>Functional Requirements</vt:lpstr>
      <vt:lpstr>Non-functional Requirements</vt:lpstr>
      <vt:lpstr>Site Diagram</vt:lpstr>
      <vt:lpstr>Features and Benefits</vt:lpstr>
      <vt:lpstr>Database</vt:lpstr>
      <vt:lpstr>Database</vt:lpstr>
      <vt:lpstr>UML</vt:lpstr>
      <vt:lpstr>Use Cases</vt:lpstr>
      <vt:lpstr>Use Cases</vt:lpstr>
      <vt:lpstr>Status – Last Week</vt:lpstr>
      <vt:lpstr>Status – This Week</vt:lpstr>
      <vt:lpstr>Status –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29</cp:revision>
  <dcterms:created xsi:type="dcterms:W3CDTF">2016-10-24T02:18:39Z</dcterms:created>
  <dcterms:modified xsi:type="dcterms:W3CDTF">2016-11-05T05:45:50Z</dcterms:modified>
</cp:coreProperties>
</file>