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Disaster Relief App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Design, Features, Phases, and Roadmap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Rollout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Proof of concept + dummy data</a:t>
            </a:r>
          </a:p>
          <a:p>
            <a:r>
              <a:t>Phase 2: Accessibility (audio/image)</a:t>
            </a:r>
          </a:p>
          <a:p>
            <a:r>
              <a:t>Phase 3: AI &amp; resource matching</a:t>
            </a:r>
          </a:p>
          <a:p>
            <a:r>
              <a:t>Phase 4: Notifications</a:t>
            </a:r>
          </a:p>
          <a:p>
            <a:r>
              <a:t>Phase 5: Call center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Literacy: Use icons/audio</a:t>
            </a:r>
          </a:p>
          <a:p>
            <a:r>
              <a:t>Connectivity: Offline save &amp; sync</a:t>
            </a:r>
          </a:p>
          <a:p>
            <a:r>
              <a:t>False rescue expectation: Clear disclaimer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ArcGIS Survey123, Experience Builder, Dashboards</a:t>
            </a:r>
          </a:p>
          <a:p>
            <a:r>
              <a:t>Arcade, Python, Twilio, GitHub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shelter updates</a:t>
            </a:r>
          </a:p>
          <a:p>
            <a:r>
              <a:t>Volunteer matching</a:t>
            </a:r>
          </a:p>
          <a:p>
            <a:r>
              <a:t>AI chatbot assistant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Finalize prototype in Survey123</a:t>
            </a:r>
          </a:p>
          <a:p>
            <a:r>
              <a:t>Build Experience Builder map</a:t>
            </a:r>
          </a:p>
          <a:p>
            <a:r>
              <a:t>Pilot with test users</a:t>
            </a:r>
          </a:p>
          <a:p>
            <a:r>
              <a:t>Iterate with feedback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Lightweight, multilingual, and accessible app for disaster survivors.</a:t>
            </a:r>
          </a:p>
          <a:p>
            <a:r>
              <a:t>Supplement—not replace—call centers.</a:t>
            </a:r>
          </a:p>
          <a:p>
            <a:r>
              <a:t>Focus on inclusivity: elderly, disabled, illiterate, and non-English speakers.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Personas &amp; Accessibility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Elderly with low tech literacy</a:t>
            </a:r>
          </a:p>
          <a:p>
            <a:r>
              <a:t>Non-English speakers (Spanish, Haitian Creole)</a:t>
            </a:r>
          </a:p>
          <a:p>
            <a:r>
              <a:t>Illiterate or vision-impaired individuals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App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submits request (text, voice, or image)</a:t>
            </a:r>
          </a:p>
          <a:p>
            <a:r>
              <a:t>AI flags urgency based on keywords</a:t>
            </a:r>
          </a:p>
          <a:p>
            <a:r>
              <a:t>Data visualized on Experience Builder</a:t>
            </a:r>
          </a:p>
          <a:p>
            <a:r>
              <a:t>Team responds or escalates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Survey123 Form Example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Minimal fields: ZIP, help needed, urgency</a:t>
            </a:r>
          </a:p>
          <a:p>
            <a:r>
              <a:t>Icons for choices (e.g., food, water, shelter)</a:t>
            </a:r>
          </a:p>
          <a:p>
            <a:r>
              <a:t>Optional voice/photo upload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Urgency Flagging &amp; AI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terms like 'trapped', 'can’t breathe'</a:t>
            </a:r>
          </a:p>
          <a:p>
            <a:r>
              <a:t>Flag entries as '911 REVIEW'</a:t>
            </a:r>
          </a:p>
          <a:p>
            <a:r>
              <a:t>AI suggests nearest resources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 Builder Dashboard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 view of requests</a:t>
            </a:r>
          </a:p>
          <a:p>
            <a:r>
              <a:t>Pulsing red icons for urgent needs</a:t>
            </a:r>
          </a:p>
          <a:p>
            <a:r>
              <a:t>Filters by time, need type, language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Notifications &amp;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Auto-confirmation message</a:t>
            </a:r>
          </a:p>
          <a:p>
            <a:r>
              <a:t>Callback request option</a:t>
            </a:r>
          </a:p>
          <a:p>
            <a:r>
              <a:t>Shelter/contact info in response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&amp; Audio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Multilingual forms (EN, ES, HT)</a:t>
            </a:r>
          </a:p>
          <a:p>
            <a:r>
              <a:t>Audio prompts for each question</a:t>
            </a:r>
          </a:p>
          <a:p>
            <a:r>
              <a:t>Icon/image-based responses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