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>
        <p:scale>
          <a:sx n="83" d="100"/>
          <a:sy n="83" d="100"/>
        </p:scale>
        <p:origin x="-658" y="-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A15C-7B95-4119-9423-2B31253BA466}" type="datetimeFigureOut">
              <a:rPr lang="de-DE" smtClean="0"/>
              <a:pPr/>
              <a:t>27.01.2018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4D7A-301D-4336-B5B4-2A21CFDE569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09013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A15C-7B95-4119-9423-2B31253BA466}" type="datetimeFigureOut">
              <a:rPr lang="de-DE" smtClean="0"/>
              <a:pPr/>
              <a:t>27.01.2018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4D7A-301D-4336-B5B4-2A21CFDE569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168019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A15C-7B95-4119-9423-2B31253BA466}" type="datetimeFigureOut">
              <a:rPr lang="de-DE" smtClean="0"/>
              <a:pPr/>
              <a:t>27.01.2018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4D7A-301D-4336-B5B4-2A21CFDE569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506617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A15C-7B95-4119-9423-2B31253BA466}" type="datetimeFigureOut">
              <a:rPr lang="de-DE" smtClean="0"/>
              <a:pPr/>
              <a:t>27.01.2018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4D7A-301D-4336-B5B4-2A21CFDE569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580881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A15C-7B95-4119-9423-2B31253BA466}" type="datetimeFigureOut">
              <a:rPr lang="de-DE" smtClean="0"/>
              <a:pPr/>
              <a:t>27.01.2018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4D7A-301D-4336-B5B4-2A21CFDE569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487870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A15C-7B95-4119-9423-2B31253BA466}" type="datetimeFigureOut">
              <a:rPr lang="de-DE" smtClean="0"/>
              <a:pPr/>
              <a:t>27.01.2018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4D7A-301D-4336-B5B4-2A21CFDE569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010947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A15C-7B95-4119-9423-2B31253BA466}" type="datetimeFigureOut">
              <a:rPr lang="de-DE" smtClean="0"/>
              <a:pPr/>
              <a:t>27.01.2018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4D7A-301D-4336-B5B4-2A21CFDE569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21140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A15C-7B95-4119-9423-2B31253BA466}" type="datetimeFigureOut">
              <a:rPr lang="de-DE" smtClean="0"/>
              <a:pPr/>
              <a:t>27.01.2018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4D7A-301D-4336-B5B4-2A21CFDE569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09966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A15C-7B95-4119-9423-2B31253BA466}" type="datetimeFigureOut">
              <a:rPr lang="de-DE" smtClean="0"/>
              <a:pPr/>
              <a:t>27.01.2018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4D7A-301D-4336-B5B4-2A21CFDE569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4103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A15C-7B95-4119-9423-2B31253BA466}" type="datetimeFigureOut">
              <a:rPr lang="de-DE" smtClean="0"/>
              <a:pPr/>
              <a:t>27.01.2018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4D7A-301D-4336-B5B4-2A21CFDE569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15417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A15C-7B95-4119-9423-2B31253BA466}" type="datetimeFigureOut">
              <a:rPr lang="de-DE" smtClean="0"/>
              <a:pPr/>
              <a:t>27.01.2018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4D7A-301D-4336-B5B4-2A21CFDE569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690741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A15C-7B95-4119-9423-2B31253BA466}" type="datetimeFigureOut">
              <a:rPr lang="de-DE" smtClean="0"/>
              <a:pPr/>
              <a:t>27.01.2018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4D7A-301D-4336-B5B4-2A21CFDE569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719385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A15C-7B95-4119-9423-2B31253BA466}" type="datetimeFigureOut">
              <a:rPr lang="de-DE" smtClean="0"/>
              <a:pPr/>
              <a:t>27.01.2018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4D7A-301D-4336-B5B4-2A21CFDE569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363674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A15C-7B95-4119-9423-2B31253BA466}" type="datetimeFigureOut">
              <a:rPr lang="de-DE" smtClean="0"/>
              <a:pPr/>
              <a:t>27.01.2018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4D7A-301D-4336-B5B4-2A21CFDE569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045767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A15C-7B95-4119-9423-2B31253BA466}" type="datetimeFigureOut">
              <a:rPr lang="de-DE" smtClean="0"/>
              <a:pPr/>
              <a:t>27.01.2018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4D7A-301D-4336-B5B4-2A21CFDE569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99192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4D7A-301D-4336-B5B4-2A21CFDE569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A15C-7B95-4119-9423-2B31253BA466}" type="datetimeFigureOut">
              <a:rPr lang="de-DE" smtClean="0"/>
              <a:pPr/>
              <a:t>27.01.2018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747765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CA15C-7B95-4119-9423-2B31253BA466}" type="datetimeFigureOut">
              <a:rPr lang="de-DE" smtClean="0"/>
              <a:pPr/>
              <a:t>27.01.2018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09A4D7A-301D-4336-B5B4-2A21CFDE569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13167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  <p:sldLayoutId id="2147483784" r:id="rId14"/>
    <p:sldLayoutId id="2147483785" r:id="rId15"/>
    <p:sldLayoutId id="214748378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E9111EE-1A19-45B6-B583-19121CE96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Wahlinformationssystem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DEDEF8DC-CC71-481F-A26A-293EEA0C42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Von Monika </a:t>
            </a:r>
            <a:r>
              <a:rPr lang="de-DE" dirty="0" err="1"/>
              <a:t>Pichlmair</a:t>
            </a:r>
            <a:r>
              <a:rPr lang="de-DE" dirty="0"/>
              <a:t>, Tobias Beeh und Franziska Geiger </a:t>
            </a:r>
          </a:p>
        </p:txBody>
      </p:sp>
    </p:spTree>
    <p:extLst>
      <p:ext uri="{BB962C8B-B14F-4D97-AF65-F5344CB8AC3E}">
        <p14:creationId xmlns:p14="http://schemas.microsoft.com/office/powerpoint/2010/main" xmlns="" val="42374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2580CF6-E8E4-45A5-9EF5-E9501C170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Systemaufbau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1962F44C-8CA1-4935-B94C-FFA9FF69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Datenbank: PostgreSQL</a:t>
            </a:r>
          </a:p>
          <a:p>
            <a:r>
              <a:rPr lang="de-DE" dirty="0"/>
              <a:t>Programmiersprache Java</a:t>
            </a:r>
          </a:p>
          <a:p>
            <a:r>
              <a:rPr lang="de-DE" dirty="0"/>
              <a:t>Frontend Framework: GWT(Google Web Toolkit)</a:t>
            </a:r>
          </a:p>
          <a:p>
            <a:r>
              <a:rPr lang="de-DE" dirty="0"/>
              <a:t>IDE: </a:t>
            </a:r>
            <a:r>
              <a:rPr lang="de-DE" dirty="0" err="1"/>
              <a:t>IntelliJ</a:t>
            </a:r>
            <a:endParaRPr lang="de-DE" dirty="0"/>
          </a:p>
          <a:p>
            <a:r>
              <a:rPr lang="de-DE" dirty="0"/>
              <a:t>Versionsverwaltung: </a:t>
            </a:r>
            <a:r>
              <a:rPr lang="de-DE" dirty="0" err="1"/>
              <a:t>Git</a:t>
            </a:r>
            <a:r>
              <a:rPr lang="de-DE" dirty="0"/>
              <a:t> (GitHub)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49965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20A38D7-D660-410D-BF1F-46AE1BD33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Funktionsumfang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24A2D1C-3AB4-4882-B347-804531F0F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xmlns="" val="214142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A9A6223-560A-455A-863F-87A7829ED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Besonderheit - </a:t>
            </a:r>
            <a:r>
              <a:rPr lang="de-DE" dirty="0" smtClean="0"/>
              <a:t>Performance</a:t>
            </a:r>
            <a:endParaRPr lang="de-DE" dirty="0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1980245" y="1248903"/>
          <a:ext cx="4920342" cy="5298201"/>
        </p:xfrm>
        <a:graphic>
          <a:graphicData uri="http://schemas.openxmlformats.org/presentationml/2006/ole">
            <p:oleObj spid="_x0000_s2051" name="Acrobat Document" r:id="rId3" imgW="4937760" imgH="5486116" progId="AcroExch.Document.DC">
              <p:embed/>
            </p:oleObj>
          </a:graphicData>
        </a:graphic>
      </p:graphicFrame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7670306" y="3116062"/>
            <a:ext cx="2803521" cy="2085606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52051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877583C-2800-4B12-8D91-D075C9AFE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Besonderheit - </a:t>
            </a:r>
            <a:r>
              <a:rPr lang="de-DE" dirty="0" smtClean="0"/>
              <a:t>Sicherheitskonzept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C436DD66-B191-4A19-9ECE-DCF25E5D2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300108" cy="3880773"/>
          </a:xfrm>
        </p:spPr>
        <p:txBody>
          <a:bodyPr/>
          <a:lstStyle/>
          <a:p>
            <a:pPr>
              <a:buFont typeface="Wingdings 3" pitchFamily="18" charset="2"/>
              <a:buChar char=""/>
            </a:pPr>
            <a:r>
              <a:rPr lang="de-DE" dirty="0" smtClean="0"/>
              <a:t>Architektur</a:t>
            </a:r>
          </a:p>
          <a:p>
            <a:pPr>
              <a:buFont typeface="Wingdings 3" pitchFamily="18" charset="2"/>
              <a:buChar char=""/>
            </a:pPr>
            <a:r>
              <a:rPr lang="de-DE" dirty="0" smtClean="0"/>
              <a:t>Kiosk-Modus an den </a:t>
            </a:r>
            <a:r>
              <a:rPr lang="de-DE" dirty="0" smtClean="0"/>
              <a:t>Wahlcomputern</a:t>
            </a:r>
          </a:p>
          <a:p>
            <a:pPr>
              <a:buFont typeface="Wingdings 3" pitchFamily="18" charset="2"/>
              <a:buChar char=""/>
            </a:pPr>
            <a:r>
              <a:rPr lang="de-DE" dirty="0" smtClean="0"/>
              <a:t>Tokens mit konfigurierbarem Schutz gegen </a:t>
            </a:r>
            <a:r>
              <a:rPr lang="de-DE" dirty="0" err="1" smtClean="0"/>
              <a:t>Brute</a:t>
            </a:r>
            <a:r>
              <a:rPr lang="de-DE" dirty="0" smtClean="0"/>
              <a:t>-Force </a:t>
            </a:r>
            <a:r>
              <a:rPr lang="de-DE" dirty="0" smtClean="0"/>
              <a:t>Attacken</a:t>
            </a:r>
          </a:p>
          <a:p>
            <a:pPr lvl="1">
              <a:buFont typeface="Wingdings 3" pitchFamily="18" charset="2"/>
              <a:buChar char=""/>
            </a:pPr>
            <a:r>
              <a:rPr lang="de-DE" dirty="0" smtClean="0"/>
              <a:t>Bspw. 13 Zeichen für 40 Bit zusätzliche Entropie</a:t>
            </a:r>
            <a:endParaRPr lang="de-DE" dirty="0"/>
          </a:p>
        </p:txBody>
      </p:sp>
      <p:pic>
        <p:nvPicPr>
          <p:cNvPr id="1027" name="Picture 3" descr="C:\Users\pichl\Documents\git\unicorn\Dokumentation_DBS\architectur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85766" y="1946728"/>
            <a:ext cx="4298814" cy="34011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50145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463F52A-F4EB-4E4A-BC5F-48415D312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Besonderheit </a:t>
            </a:r>
            <a:r>
              <a:rPr lang="de-DE" dirty="0" smtClean="0"/>
              <a:t>- Systemanleitung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142D86F0-AA7B-491C-AAD9-2047F310B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Anleitung zum Aufsetzen der Datenbank</a:t>
            </a:r>
          </a:p>
          <a:p>
            <a:r>
              <a:rPr lang="de-DE" dirty="0"/>
              <a:t>Funktionsfähige Webapp zum </a:t>
            </a:r>
            <a:r>
              <a:rPr lang="de-DE" dirty="0" err="1"/>
              <a:t>Deployment</a:t>
            </a:r>
            <a:r>
              <a:rPr lang="de-DE" dirty="0"/>
              <a:t> im Webcontainer</a:t>
            </a:r>
          </a:p>
        </p:txBody>
      </p:sp>
    </p:spTree>
    <p:extLst>
      <p:ext uri="{BB962C8B-B14F-4D97-AF65-F5344CB8AC3E}">
        <p14:creationId xmlns:p14="http://schemas.microsoft.com/office/powerpoint/2010/main" xmlns="" val="256015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xmlns="" id="{50AB2189-80C4-4053-9A1B-5300C95D92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Danke für Ihre Aufmerksamkeit!</a:t>
            </a:r>
          </a:p>
        </p:txBody>
      </p:sp>
    </p:spTree>
    <p:extLst>
      <p:ext uri="{BB962C8B-B14F-4D97-AF65-F5344CB8AC3E}">
        <p14:creationId xmlns:p14="http://schemas.microsoft.com/office/powerpoint/2010/main" xmlns="" val="408916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80</Words>
  <Application>Microsoft Office PowerPoint</Application>
  <PresentationFormat>Benutzerdefiniert</PresentationFormat>
  <Paragraphs>20</Paragraphs>
  <Slides>7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9" baseType="lpstr">
      <vt:lpstr>Facette</vt:lpstr>
      <vt:lpstr>Adobe Acrobat Document</vt:lpstr>
      <vt:lpstr>Wahlinformationssystem</vt:lpstr>
      <vt:lpstr>Systemaufbau</vt:lpstr>
      <vt:lpstr>Funktionsumfang</vt:lpstr>
      <vt:lpstr>Besonderheit - Performance</vt:lpstr>
      <vt:lpstr>Besonderheit - Sicherheitskonzept</vt:lpstr>
      <vt:lpstr>Besonderheit - Systemanleitung</vt:lpstr>
      <vt:lpstr>Danke für Ihre Aufmerksamkeit!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Wahlinformationssystem</dc:title>
  <dc:creator>Franziska Geiger</dc:creator>
  <cp:lastModifiedBy>pichl</cp:lastModifiedBy>
  <cp:revision>15</cp:revision>
  <dcterms:created xsi:type="dcterms:W3CDTF">2018-01-24T09:03:55Z</dcterms:created>
  <dcterms:modified xsi:type="dcterms:W3CDTF">2018-01-27T09:50:39Z</dcterms:modified>
</cp:coreProperties>
</file>