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A90A-20AA-44C7-8CA3-A05ECF86E025}" type="datetimeFigureOut">
              <a:rPr lang="de-DE" smtClean="0"/>
              <a:pPr/>
              <a:t>10.12.2017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8394-B812-43BE-917F-8F485F1D146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Benchmarks – Gruppe 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340768"/>
            <a:ext cx="6400800" cy="4298032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467544" y="1484784"/>
          <a:ext cx="8136901" cy="42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8"/>
                <a:gridCol w="1872208"/>
                <a:gridCol w="1008112"/>
                <a:gridCol w="792088"/>
                <a:gridCol w="792088"/>
                <a:gridCol w="864096"/>
                <a:gridCol w="1008111"/>
              </a:tblGrid>
              <a:tr h="64210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/>
                </a:tc>
              </a:tr>
              <a:tr h="652637">
                <a:tc>
                  <a:txBody>
                    <a:bodyPr/>
                    <a:lstStyle/>
                    <a:p>
                      <a:r>
                        <a:rPr lang="de-DE" dirty="0" smtClean="0"/>
                        <a:t>N = 3</a:t>
                      </a:r>
                    </a:p>
                    <a:p>
                      <a:r>
                        <a:rPr lang="de-DE" dirty="0" smtClean="0"/>
                        <a:t>Min T = 100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Avg</a:t>
                      </a:r>
                      <a:r>
                        <a:rPr lang="de-DE" dirty="0" smtClean="0"/>
                        <a:t>:            3241</a:t>
                      </a:r>
                    </a:p>
                    <a:p>
                      <a:r>
                        <a:rPr lang="de-DE" dirty="0" smtClean="0"/>
                        <a:t>Median:    3217</a:t>
                      </a:r>
                    </a:p>
                    <a:p>
                      <a:r>
                        <a:rPr lang="de-DE" dirty="0" smtClean="0"/>
                        <a:t>Min:           2401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Max:          4094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3547</a:t>
                      </a:r>
                    </a:p>
                    <a:p>
                      <a:r>
                        <a:rPr lang="de-DE" dirty="0" smtClean="0"/>
                        <a:t>3484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2701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</a:p>
                    <a:p>
                      <a:r>
                        <a:rPr lang="de-DE" dirty="0" smtClean="0"/>
                        <a:t>16</a:t>
                      </a:r>
                    </a:p>
                    <a:p>
                      <a:r>
                        <a:rPr lang="de-DE" dirty="0" smtClean="0"/>
                        <a:t>9</a:t>
                      </a:r>
                    </a:p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</a:t>
                      </a:r>
                    </a:p>
                    <a:p>
                      <a:r>
                        <a:rPr lang="de-DE" dirty="0" smtClean="0"/>
                        <a:t>18</a:t>
                      </a:r>
                    </a:p>
                    <a:p>
                      <a:r>
                        <a:rPr lang="de-DE" dirty="0" smtClean="0"/>
                        <a:t>13</a:t>
                      </a:r>
                    </a:p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1301</a:t>
                      </a:r>
                    </a:p>
                    <a:p>
                      <a:r>
                        <a:rPr lang="de-DE" dirty="0" smtClean="0"/>
                        <a:t>1276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975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</a:t>
                      </a:r>
                    </a:p>
                    <a:p>
                      <a:r>
                        <a:rPr lang="de-DE" dirty="0" smtClean="0"/>
                        <a:t>70</a:t>
                      </a:r>
                    </a:p>
                    <a:p>
                      <a:r>
                        <a:rPr lang="de-DE" dirty="0" smtClean="0"/>
                        <a:t>35</a:t>
                      </a:r>
                    </a:p>
                    <a:p>
                      <a:r>
                        <a:rPr lang="de-DE" dirty="0" smtClean="0"/>
                        <a:t>102</a:t>
                      </a:r>
                      <a:endParaRPr lang="de-DE" dirty="0"/>
                    </a:p>
                  </a:txBody>
                  <a:tcPr/>
                </a:tc>
              </a:tr>
              <a:tr h="652637">
                <a:tc>
                  <a:txBody>
                    <a:bodyPr/>
                    <a:lstStyle/>
                    <a:p>
                      <a:r>
                        <a:rPr lang="de-DE" dirty="0" smtClean="0"/>
                        <a:t>N</a:t>
                      </a:r>
                      <a:r>
                        <a:rPr lang="de-DE" baseline="0" dirty="0" smtClean="0"/>
                        <a:t> = 4</a:t>
                      </a:r>
                    </a:p>
                    <a:p>
                      <a:r>
                        <a:rPr lang="de-DE" dirty="0" smtClean="0"/>
                        <a:t>Min </a:t>
                      </a:r>
                      <a:r>
                        <a:rPr lang="de-DE" baseline="0" dirty="0" smtClean="0"/>
                        <a:t>T = 8.000 </a:t>
                      </a:r>
                      <a:r>
                        <a:rPr lang="de-DE" baseline="0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Avg</a:t>
                      </a:r>
                      <a:r>
                        <a:rPr lang="de-DE" dirty="0" smtClean="0"/>
                        <a:t>:            3095</a:t>
                      </a:r>
                    </a:p>
                    <a:p>
                      <a:r>
                        <a:rPr lang="de-DE" dirty="0" smtClean="0"/>
                        <a:t>Median:    2978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Min:           2095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Max:          4094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3389</a:t>
                      </a:r>
                    </a:p>
                    <a:p>
                      <a:r>
                        <a:rPr lang="de-DE" dirty="0" smtClean="0"/>
                        <a:t>3375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2364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4224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</a:p>
                    <a:p>
                      <a:r>
                        <a:rPr lang="de-DE" dirty="0" smtClean="0"/>
                        <a:t>16</a:t>
                      </a:r>
                    </a:p>
                    <a:p>
                      <a:r>
                        <a:rPr lang="de-DE" dirty="0" smtClean="0"/>
                        <a:t>8</a:t>
                      </a:r>
                    </a:p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</a:p>
                    <a:p>
                      <a:r>
                        <a:rPr lang="de-DE" dirty="0" smtClean="0"/>
                        <a:t>18</a:t>
                      </a:r>
                    </a:p>
                    <a:p>
                      <a:r>
                        <a:rPr lang="de-DE" dirty="0" smtClean="0"/>
                        <a:t>13</a:t>
                      </a:r>
                    </a:p>
                    <a:p>
                      <a:r>
                        <a:rPr lang="de-DE" dirty="0" smtClean="0"/>
                        <a:t>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1219</a:t>
                      </a:r>
                    </a:p>
                    <a:p>
                      <a:r>
                        <a:rPr lang="de-DE" dirty="0" smtClean="0"/>
                        <a:t>1256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796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</a:t>
                      </a:r>
                    </a:p>
                    <a:p>
                      <a:r>
                        <a:rPr lang="de-DE" dirty="0" smtClean="0"/>
                        <a:t>70</a:t>
                      </a:r>
                    </a:p>
                    <a:p>
                      <a:r>
                        <a:rPr lang="de-DE" dirty="0" smtClean="0"/>
                        <a:t>35</a:t>
                      </a:r>
                    </a:p>
                    <a:p>
                      <a:r>
                        <a:rPr lang="de-DE" dirty="0" smtClean="0"/>
                        <a:t>138</a:t>
                      </a:r>
                      <a:endParaRPr lang="de-DE" dirty="0"/>
                    </a:p>
                  </a:txBody>
                  <a:tcPr/>
                </a:tc>
              </a:tr>
              <a:tr h="652637">
                <a:tc>
                  <a:txBody>
                    <a:bodyPr/>
                    <a:lstStyle/>
                    <a:p>
                      <a:r>
                        <a:rPr lang="de-DE" dirty="0" smtClean="0"/>
                        <a:t>N = 10</a:t>
                      </a:r>
                    </a:p>
                    <a:p>
                      <a:r>
                        <a:rPr lang="de-DE" dirty="0" smtClean="0"/>
                        <a:t>Min T = 4.000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Avg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           </a:t>
                      </a:r>
                      <a:r>
                        <a:rPr lang="de-DE" dirty="0" smtClean="0"/>
                        <a:t>3608</a:t>
                      </a:r>
                    </a:p>
                    <a:p>
                      <a:r>
                        <a:rPr lang="de-DE" dirty="0" smtClean="0"/>
                        <a:t>Median:    3292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Min:           2095</a:t>
                      </a:r>
                    </a:p>
                    <a:p>
                      <a:r>
                        <a:rPr lang="de-DE" dirty="0" smtClean="0"/>
                        <a:t>Max:           5704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3600</a:t>
                      </a:r>
                    </a:p>
                    <a:p>
                      <a:r>
                        <a:rPr lang="de-DE" dirty="0" smtClean="0"/>
                        <a:t>3351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2364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5548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</a:p>
                    <a:p>
                      <a:r>
                        <a:rPr lang="de-DE" dirty="0" smtClean="0"/>
                        <a:t>17</a:t>
                      </a:r>
                    </a:p>
                    <a:p>
                      <a:r>
                        <a:rPr lang="de-DE" dirty="0" smtClean="0"/>
                        <a:t>13</a:t>
                      </a:r>
                    </a:p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24</a:t>
                      </a:r>
                    </a:p>
                    <a:p>
                      <a:r>
                        <a:rPr lang="de-DE" dirty="0" smtClean="0"/>
                        <a:t>23</a:t>
                      </a:r>
                    </a:p>
                    <a:p>
                      <a:r>
                        <a:rPr lang="de-DE" dirty="0" smtClean="0"/>
                        <a:t>13</a:t>
                      </a:r>
                    </a:p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1382</a:t>
                      </a:r>
                    </a:p>
                    <a:p>
                      <a:r>
                        <a:rPr lang="de-DE" dirty="0" smtClean="0"/>
                        <a:t>1280</a:t>
                      </a:r>
                    </a:p>
                    <a:p>
                      <a:r>
                        <a:rPr lang="de-DE" dirty="0" smtClean="0"/>
                        <a:t>796</a:t>
                      </a:r>
                    </a:p>
                    <a:p>
                      <a:r>
                        <a:rPr lang="de-DE" dirty="0" smtClean="0"/>
                        <a:t>2404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89</a:t>
                      </a:r>
                    </a:p>
                    <a:p>
                      <a:r>
                        <a:rPr lang="de-DE" dirty="0" smtClean="0"/>
                        <a:t>79</a:t>
                      </a:r>
                    </a:p>
                    <a:p>
                      <a:r>
                        <a:rPr lang="de-DE" dirty="0" smtClean="0"/>
                        <a:t>35</a:t>
                      </a:r>
                    </a:p>
                    <a:p>
                      <a:r>
                        <a:rPr lang="de-DE" dirty="0" smtClean="0"/>
                        <a:t>264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432047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Benchmarks – Gruppe 6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340768"/>
            <a:ext cx="6400800" cy="4298032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95536" y="1340768"/>
          <a:ext cx="8352930" cy="421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7"/>
                <a:gridCol w="1008112"/>
                <a:gridCol w="1008112"/>
                <a:gridCol w="936104"/>
                <a:gridCol w="1008112"/>
                <a:gridCol w="1008112"/>
                <a:gridCol w="1080121"/>
              </a:tblGrid>
              <a:tr h="65054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Q6</a:t>
                      </a:r>
                      <a:endParaRPr lang="de-DE" dirty="0"/>
                    </a:p>
                  </a:txBody>
                  <a:tcPr/>
                </a:tc>
              </a:tr>
              <a:tr h="661213">
                <a:tc>
                  <a:txBody>
                    <a:bodyPr/>
                    <a:lstStyle/>
                    <a:p>
                      <a:r>
                        <a:rPr lang="de-DE" dirty="0" smtClean="0"/>
                        <a:t>N = 20</a:t>
                      </a:r>
                    </a:p>
                    <a:p>
                      <a:r>
                        <a:rPr lang="de-DE" dirty="0" smtClean="0"/>
                        <a:t>Min T = 400 </a:t>
                      </a:r>
                      <a:r>
                        <a:rPr lang="de-DE" dirty="0" err="1" smtClean="0"/>
                        <a:t>ms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5920</a:t>
                      </a:r>
                    </a:p>
                    <a:p>
                      <a:r>
                        <a:rPr lang="de-DE" dirty="0" smtClean="0"/>
                        <a:t>4334</a:t>
                      </a:r>
                    </a:p>
                    <a:p>
                      <a:r>
                        <a:rPr lang="de-DE" dirty="0" smtClean="0"/>
                        <a:t>2095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14846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6303</a:t>
                      </a:r>
                    </a:p>
                    <a:p>
                      <a:r>
                        <a:rPr lang="de-DE" dirty="0" smtClean="0"/>
                        <a:t>4124</a:t>
                      </a:r>
                    </a:p>
                    <a:p>
                      <a:r>
                        <a:rPr lang="de-DE" dirty="0" smtClean="0"/>
                        <a:t>2364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1448</a:t>
                      </a:r>
                    </a:p>
                    <a:p>
                      <a:r>
                        <a:rPr lang="de-DE" dirty="0" smtClean="0"/>
                        <a:t>27</a:t>
                      </a:r>
                    </a:p>
                    <a:p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8491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1057</a:t>
                      </a:r>
                    </a:p>
                    <a:p>
                      <a:r>
                        <a:rPr lang="de-DE" dirty="0" smtClean="0"/>
                        <a:t>29</a:t>
                      </a:r>
                    </a:p>
                    <a:p>
                      <a:r>
                        <a:rPr lang="de-DE" dirty="0" smtClean="0"/>
                        <a:t>13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6203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3742</a:t>
                      </a:r>
                    </a:p>
                    <a:p>
                      <a:r>
                        <a:rPr lang="de-DE" dirty="0" smtClean="0"/>
                        <a:t>1617</a:t>
                      </a:r>
                    </a:p>
                    <a:p>
                      <a:r>
                        <a:rPr lang="de-DE" dirty="0" smtClean="0"/>
                        <a:t>796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13396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1407</a:t>
                      </a:r>
                    </a:p>
                    <a:p>
                      <a:r>
                        <a:rPr lang="de-DE" dirty="0" smtClean="0"/>
                        <a:t>106</a:t>
                      </a:r>
                    </a:p>
                    <a:p>
                      <a:r>
                        <a:rPr lang="de-DE" dirty="0" smtClean="0"/>
                        <a:t>35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7845</a:t>
                      </a:r>
                    </a:p>
                  </a:txBody>
                  <a:tcPr/>
                </a:tc>
              </a:tr>
              <a:tr h="737052">
                <a:tc>
                  <a:txBody>
                    <a:bodyPr/>
                    <a:lstStyle/>
                    <a:p>
                      <a:r>
                        <a:rPr lang="de-DE" dirty="0" smtClean="0"/>
                        <a:t>N = 30 </a:t>
                      </a:r>
                    </a:p>
                    <a:p>
                      <a:r>
                        <a:rPr lang="de-DE" dirty="0" smtClean="0"/>
                        <a:t>Min T =  10.000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6062</a:t>
                      </a:r>
                    </a:p>
                    <a:p>
                      <a:r>
                        <a:rPr lang="de-DE" dirty="0" smtClean="0"/>
                        <a:t>4976</a:t>
                      </a:r>
                    </a:p>
                    <a:p>
                      <a:r>
                        <a:rPr lang="de-DE" dirty="0" smtClean="0"/>
                        <a:t>2095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14846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6514</a:t>
                      </a:r>
                    </a:p>
                    <a:p>
                      <a:r>
                        <a:rPr lang="de-DE" dirty="0" smtClean="0"/>
                        <a:t>4967</a:t>
                      </a:r>
                    </a:p>
                    <a:p>
                      <a:r>
                        <a:rPr lang="de-DE" dirty="0" smtClean="0"/>
                        <a:t>2364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1494</a:t>
                      </a:r>
                    </a:p>
                    <a:p>
                      <a:r>
                        <a:rPr lang="de-DE" dirty="0" smtClean="0"/>
                        <a:t>29</a:t>
                      </a:r>
                    </a:p>
                    <a:p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9420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1081</a:t>
                      </a:r>
                    </a:p>
                    <a:p>
                      <a:r>
                        <a:rPr lang="de-DE" dirty="0" smtClean="0"/>
                        <a:t>31</a:t>
                      </a:r>
                    </a:p>
                    <a:p>
                      <a:r>
                        <a:rPr lang="de-DE" dirty="0" smtClean="0"/>
                        <a:t>10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8251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4000</a:t>
                      </a:r>
                    </a:p>
                    <a:p>
                      <a:r>
                        <a:rPr lang="de-DE" dirty="0" smtClean="0"/>
                        <a:t>1840</a:t>
                      </a:r>
                    </a:p>
                    <a:p>
                      <a:r>
                        <a:rPr lang="de-DE" dirty="0" smtClean="0"/>
                        <a:t>796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13396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1448</a:t>
                      </a:r>
                    </a:p>
                    <a:p>
                      <a:r>
                        <a:rPr lang="de-DE" dirty="0" smtClean="0"/>
                        <a:t>126</a:t>
                      </a:r>
                    </a:p>
                    <a:p>
                      <a:r>
                        <a:rPr lang="de-DE" dirty="0" smtClean="0"/>
                        <a:t>35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8480</a:t>
                      </a: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r>
                        <a:rPr lang="de-DE" dirty="0" smtClean="0"/>
                        <a:t>N = 50</a:t>
                      </a:r>
                    </a:p>
                    <a:p>
                      <a:r>
                        <a:rPr lang="de-DE" dirty="0" smtClean="0"/>
                        <a:t>Min T =  8.000 </a:t>
                      </a:r>
                      <a:r>
                        <a:rPr lang="de-DE" dirty="0" err="1" smtClean="0"/>
                        <a:t>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8313</a:t>
                      </a:r>
                    </a:p>
                    <a:p>
                      <a:r>
                        <a:rPr lang="de-DE" dirty="0" smtClean="0"/>
                        <a:t>5704</a:t>
                      </a:r>
                    </a:p>
                    <a:p>
                      <a:r>
                        <a:rPr lang="de-DE" dirty="0" smtClean="0"/>
                        <a:t>2095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27218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8699</a:t>
                      </a:r>
                    </a:p>
                    <a:p>
                      <a:r>
                        <a:rPr lang="de-DE" dirty="0" smtClean="0"/>
                        <a:t>6310</a:t>
                      </a:r>
                    </a:p>
                    <a:p>
                      <a:r>
                        <a:rPr lang="de-DE" dirty="0" smtClean="0"/>
                        <a:t>2364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26859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3088</a:t>
                      </a:r>
                    </a:p>
                    <a:p>
                      <a:r>
                        <a:rPr lang="de-DE" dirty="0" smtClean="0"/>
                        <a:t>876</a:t>
                      </a:r>
                    </a:p>
                    <a:p>
                      <a:r>
                        <a:rPr lang="de-DE" dirty="0" smtClean="0"/>
                        <a:t>8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19337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2372</a:t>
                      </a:r>
                    </a:p>
                    <a:p>
                      <a:r>
                        <a:rPr lang="de-DE" dirty="0" smtClean="0"/>
                        <a:t>44</a:t>
                      </a:r>
                    </a:p>
                    <a:p>
                      <a:r>
                        <a:rPr lang="de-DE" dirty="0" smtClean="0"/>
                        <a:t>10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19969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5482</a:t>
                      </a:r>
                    </a:p>
                    <a:p>
                      <a:r>
                        <a:rPr lang="de-DE" dirty="0" smtClean="0"/>
                        <a:t>2796</a:t>
                      </a:r>
                    </a:p>
                    <a:p>
                      <a:r>
                        <a:rPr lang="de-DE" dirty="0" smtClean="0"/>
                        <a:t>796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18509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2535</a:t>
                      </a:r>
                    </a:p>
                    <a:p>
                      <a:r>
                        <a:rPr lang="de-DE" dirty="0" smtClean="0"/>
                        <a:t>163</a:t>
                      </a:r>
                    </a:p>
                    <a:p>
                      <a:r>
                        <a:rPr lang="de-DE" dirty="0" smtClean="0"/>
                        <a:t>35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19535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(4:3)</PresentationFormat>
  <Paragraphs>170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Benchmarks – Gruppe 6</vt:lpstr>
      <vt:lpstr>Benchmarks – Gruppe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Benchmarks – Gruppe 6</dc:title>
  <dc:creator>Ich</dc:creator>
  <cp:lastModifiedBy>Ich</cp:lastModifiedBy>
  <cp:revision>13</cp:revision>
  <dcterms:created xsi:type="dcterms:W3CDTF">2017-12-10T09:23:00Z</dcterms:created>
  <dcterms:modified xsi:type="dcterms:W3CDTF">2017-12-10T17:52:22Z</dcterms:modified>
</cp:coreProperties>
</file>