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1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01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61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8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87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94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6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10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1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7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3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7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6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A15C-7B95-4119-9423-2B31253BA46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9A4D7A-301D-4336-B5B4-2A21CFDE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111EE-1A19-45B6-B583-19121CE96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Wahlinformationssystem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DEF8DC-CC71-481F-A26A-293EEA0C4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Monika </a:t>
            </a:r>
            <a:r>
              <a:rPr lang="de-DE" dirty="0" err="1"/>
              <a:t>Pichlmair</a:t>
            </a:r>
            <a:r>
              <a:rPr lang="de-DE" dirty="0"/>
              <a:t>, Tobias Beeh und Franziska Geiger </a:t>
            </a:r>
          </a:p>
        </p:txBody>
      </p:sp>
    </p:spTree>
    <p:extLst>
      <p:ext uri="{BB962C8B-B14F-4D97-AF65-F5344CB8AC3E}">
        <p14:creationId xmlns:p14="http://schemas.microsoft.com/office/powerpoint/2010/main" val="4237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80CF6-E8E4-45A5-9EF5-E9501C1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2F44C-8CA1-4935-B94C-FFA9FF69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Datenbank: PostgreSQL</a:t>
            </a:r>
          </a:p>
          <a:p>
            <a:r>
              <a:rPr lang="de-DE" dirty="0"/>
              <a:t>Programmiersprache Java</a:t>
            </a:r>
          </a:p>
          <a:p>
            <a:r>
              <a:rPr lang="de-DE" dirty="0"/>
              <a:t>Frontend Framework: GWT(Google Web Toolkit)</a:t>
            </a:r>
          </a:p>
          <a:p>
            <a:r>
              <a:rPr lang="de-DE" dirty="0"/>
              <a:t>IDE: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/>
              <a:t>Versionsverwaltung: </a:t>
            </a:r>
            <a:r>
              <a:rPr lang="de-DE" dirty="0" err="1"/>
              <a:t>Git</a:t>
            </a:r>
            <a:r>
              <a:rPr lang="de-DE" dirty="0"/>
              <a:t> (GitHub)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65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A38D7-D660-410D-BF1F-46AE1BD3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A2D1C-3AB4-4882-B347-804531F0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4142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765FD6B-97C0-4283-9BCD-640B0AA3C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7" r="10185"/>
          <a:stretch/>
        </p:blipFill>
        <p:spPr>
          <a:xfrm>
            <a:off x="2574525" y="1850832"/>
            <a:ext cx="5619565" cy="45002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A9A6223-560A-455A-863F-87A7829E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 - Verteilungsberechnung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B5028-AAF3-4332-8EAF-C4B90A46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Dauer: </a:t>
            </a:r>
            <a:r>
              <a:rPr lang="de-DE" dirty="0" err="1"/>
              <a:t>ca</a:t>
            </a:r>
            <a:r>
              <a:rPr lang="de-DE" dirty="0"/>
              <a:t> 300ms</a:t>
            </a:r>
          </a:p>
          <a:p>
            <a:r>
              <a:rPr lang="de-DE" dirty="0"/>
              <a:t>Benchmark:</a:t>
            </a:r>
          </a:p>
        </p:txBody>
      </p:sp>
    </p:spTree>
    <p:extLst>
      <p:ext uri="{BB962C8B-B14F-4D97-AF65-F5344CB8AC3E}">
        <p14:creationId xmlns:p14="http://schemas.microsoft.com/office/powerpoint/2010/main" val="25205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3F52A-F4EB-4E4A-BC5F-48415D31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 Systemanleitung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D86F0-AA7B-491C-AAD9-2047F31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Anleitung zum Aufsetzen der Datenbank</a:t>
            </a:r>
          </a:p>
          <a:p>
            <a:r>
              <a:rPr lang="de-DE" dirty="0"/>
              <a:t>Funktionsfähige Webapp zum </a:t>
            </a:r>
            <a:r>
              <a:rPr lang="de-DE" dirty="0" err="1"/>
              <a:t>Deployment</a:t>
            </a:r>
            <a:r>
              <a:rPr lang="de-DE" dirty="0"/>
              <a:t> im Webcontainer</a:t>
            </a:r>
          </a:p>
        </p:txBody>
      </p:sp>
    </p:spTree>
    <p:extLst>
      <p:ext uri="{BB962C8B-B14F-4D97-AF65-F5344CB8AC3E}">
        <p14:creationId xmlns:p14="http://schemas.microsoft.com/office/powerpoint/2010/main" val="256015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7583C-2800-4B12-8D91-D075C9AF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 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6DD66-B191-4A19-9ECE-DCF25E5D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45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AB2189-80C4-4053-9A1B-5300C95D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089166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Wahlinformationssystem</vt:lpstr>
      <vt:lpstr>Systemaufbau</vt:lpstr>
      <vt:lpstr>Funktionsumfang</vt:lpstr>
      <vt:lpstr>Besonderheit - Verteilungsberechnung</vt:lpstr>
      <vt:lpstr>Besonderheit Systemanleitung</vt:lpstr>
      <vt:lpstr>Besonderheit Security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Wahlinformationssystem</dc:title>
  <dc:creator>Franziska Geiger</dc:creator>
  <cp:lastModifiedBy>Franziska Geiger</cp:lastModifiedBy>
  <cp:revision>8</cp:revision>
  <dcterms:created xsi:type="dcterms:W3CDTF">2018-01-24T09:03:55Z</dcterms:created>
  <dcterms:modified xsi:type="dcterms:W3CDTF">2018-01-24T13:33:03Z</dcterms:modified>
</cp:coreProperties>
</file>